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CACA"/>
    <a:srgbClr val="E8D6BB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>
        <p:scale>
          <a:sx n="100" d="100"/>
          <a:sy n="100" d="100"/>
        </p:scale>
        <p:origin x="1434" y="-132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/>
        </p:nvGrpSpPr>
        <p:grpSpPr>
          <a:xfrm>
            <a:off x="0" y="0"/>
            <a:ext cx="7773191" cy="10904400"/>
            <a:chOff x="0" y="0"/>
            <a:chExt cx="7773191" cy="10904400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7773191" cy="10904400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110" y="819425"/>
              <a:ext cx="4565913" cy="3011430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8000" y="1006594"/>
              <a:ext cx="3263734" cy="9864000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110" y="324000"/>
              <a:ext cx="6967742" cy="460249"/>
            </a:xfrm>
            <a:prstGeom prst="rect">
              <a:avLst/>
            </a:prstGeom>
          </p:spPr>
        </p:pic>
      </p:grpSp>
      <p:sp>
        <p:nvSpPr>
          <p:cNvPr id="2" name="円/楕円 1"/>
          <p:cNvSpPr/>
          <p:nvPr/>
        </p:nvSpPr>
        <p:spPr>
          <a:xfrm>
            <a:off x="400258" y="4361314"/>
            <a:ext cx="2239200" cy="22392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</a:t>
            </a:r>
            <a:r>
              <a:rPr lang="ja-JP" altLang="en-US" sz="1200" dirty="0" smtClean="0">
                <a:solidFill>
                  <a:schemeClr val="tx1"/>
                </a:solidFill>
              </a:rPr>
              <a:t>が入ります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72" name="円/楕円 71"/>
          <p:cNvSpPr/>
          <p:nvPr/>
        </p:nvSpPr>
        <p:spPr>
          <a:xfrm>
            <a:off x="1894356" y="6573724"/>
            <a:ext cx="1677600" cy="16776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</a:p>
        </p:txBody>
      </p:sp>
      <p:sp>
        <p:nvSpPr>
          <p:cNvPr id="73" name="円/楕円 72"/>
          <p:cNvSpPr/>
          <p:nvPr/>
        </p:nvSpPr>
        <p:spPr>
          <a:xfrm>
            <a:off x="2869348" y="4361314"/>
            <a:ext cx="2239200" cy="22392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</a:p>
        </p:txBody>
      </p:sp>
      <p:sp>
        <p:nvSpPr>
          <p:cNvPr id="74" name="円/楕円 73"/>
          <p:cNvSpPr/>
          <p:nvPr/>
        </p:nvSpPr>
        <p:spPr>
          <a:xfrm>
            <a:off x="355090" y="7680623"/>
            <a:ext cx="1677600" cy="16776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</a:p>
        </p:txBody>
      </p:sp>
      <p:sp>
        <p:nvSpPr>
          <p:cNvPr id="77" name="円/楕円 76"/>
          <p:cNvSpPr/>
          <p:nvPr/>
        </p:nvSpPr>
        <p:spPr>
          <a:xfrm>
            <a:off x="3418479" y="7680623"/>
            <a:ext cx="1677600" cy="16776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</a:p>
        </p:txBody>
      </p:sp>
      <p:grpSp>
        <p:nvGrpSpPr>
          <p:cNvPr id="33" name="グループ化 32"/>
          <p:cNvGrpSpPr/>
          <p:nvPr/>
        </p:nvGrpSpPr>
        <p:grpSpPr>
          <a:xfrm>
            <a:off x="2867875" y="4361314"/>
            <a:ext cx="2240285" cy="2398164"/>
            <a:chOff x="2867875" y="4361314"/>
            <a:chExt cx="2240285" cy="2398164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2867875" y="4361314"/>
              <a:ext cx="2240285" cy="2398164"/>
              <a:chOff x="371898" y="4361314"/>
              <a:chExt cx="2240285" cy="2398164"/>
            </a:xfrm>
          </p:grpSpPr>
          <p:pic>
            <p:nvPicPr>
              <p:cNvPr id="19" name="図 1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1898" y="4361314"/>
                <a:ext cx="2240285" cy="2240285"/>
              </a:xfrm>
              <a:prstGeom prst="rect">
                <a:avLst/>
              </a:prstGeom>
            </p:spPr>
          </p:pic>
          <p:pic>
            <p:nvPicPr>
              <p:cNvPr id="20" name="図 1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527" y="6027957"/>
                <a:ext cx="1335027" cy="731521"/>
              </a:xfrm>
              <a:prstGeom prst="rect">
                <a:avLst/>
              </a:prstGeom>
            </p:spPr>
          </p:pic>
        </p:grpSp>
        <p:grpSp>
          <p:nvGrpSpPr>
            <p:cNvPr id="22" name="グループ化 21"/>
            <p:cNvGrpSpPr/>
            <p:nvPr/>
          </p:nvGrpSpPr>
          <p:grpSpPr>
            <a:xfrm>
              <a:off x="3325698" y="6017069"/>
              <a:ext cx="1332865" cy="705318"/>
              <a:chOff x="3325698" y="6017069"/>
              <a:chExt cx="1332865" cy="705318"/>
            </a:xfrm>
          </p:grpSpPr>
          <p:sp>
            <p:nvSpPr>
              <p:cNvPr id="42" name="object 5"/>
              <p:cNvSpPr txBox="1"/>
              <p:nvPr/>
            </p:nvSpPr>
            <p:spPr>
              <a:xfrm>
                <a:off x="3325698" y="6017069"/>
                <a:ext cx="1332865" cy="288147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114"/>
                  </a:spcBef>
                </a:pPr>
                <a:r>
                  <a:rPr sz="1400" spc="-60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商</a:t>
                </a:r>
                <a:r>
                  <a:rPr sz="1400" spc="-55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品</a:t>
                </a:r>
                <a:r>
                  <a:rPr sz="1400" spc="10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名</a:t>
                </a:r>
                <a:endParaRPr sz="1400" dirty="0">
                  <a:latin typeface="HG丸ｺﾞｼｯｸM-PRO"/>
                  <a:cs typeface="HG丸ｺﾞｼｯｸM-PRO"/>
                </a:endParaRPr>
              </a:p>
            </p:txBody>
          </p:sp>
          <p:sp>
            <p:nvSpPr>
              <p:cNvPr id="43" name="object 6"/>
              <p:cNvSpPr txBox="1"/>
              <p:nvPr/>
            </p:nvSpPr>
            <p:spPr>
              <a:xfrm>
                <a:off x="3341885" y="6335792"/>
                <a:ext cx="1296000" cy="241980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535"/>
                  </a:spcBef>
                  <a:tabLst>
                    <a:tab pos="584835" algn="l"/>
                  </a:tabLst>
                </a:pPr>
                <a:r>
                  <a:rPr sz="1100" spc="-2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価</a:t>
                </a:r>
                <a:r>
                  <a:rPr sz="1100" spc="25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格</a:t>
                </a:r>
                <a:r>
                  <a:rPr lang="ja-JP" altLang="en-US" sz="1100" spc="2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 </a:t>
                </a:r>
                <a:r>
                  <a:rPr lang="ja-JP" altLang="en-US" sz="1100" spc="25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  </a:t>
                </a:r>
                <a:r>
                  <a:rPr sz="110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￥0,000</a:t>
                </a:r>
                <a:endParaRPr sz="700" dirty="0">
                  <a:latin typeface="HG丸ｺﾞｼｯｸM-PRO"/>
                  <a:cs typeface="HG丸ｺﾞｼｯｸM-PRO"/>
                </a:endParaRPr>
              </a:p>
            </p:txBody>
          </p:sp>
          <p:sp>
            <p:nvSpPr>
              <p:cNvPr id="57" name="object 6"/>
              <p:cNvSpPr txBox="1"/>
              <p:nvPr/>
            </p:nvSpPr>
            <p:spPr>
              <a:xfrm>
                <a:off x="3341885" y="6541962"/>
                <a:ext cx="1296000" cy="180425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265"/>
                  </a:spcBef>
                </a:pPr>
                <a:r>
                  <a:rPr sz="700" spc="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幅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-3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㎜×</a:t>
                </a:r>
                <a:r>
                  <a:rPr sz="70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高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-3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</a:t>
                </a:r>
                <a:r>
                  <a:rPr sz="700" spc="-5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×</a:t>
                </a:r>
                <a:r>
                  <a:rPr sz="70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奥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</a:t>
                </a:r>
                <a:endParaRPr sz="700" dirty="0">
                  <a:latin typeface="HG丸ｺﾞｼｯｸM-PRO"/>
                  <a:cs typeface="HG丸ｺﾞｼｯｸM-PRO"/>
                </a:endParaRPr>
              </a:p>
            </p:txBody>
          </p:sp>
        </p:grpSp>
      </p:grpSp>
      <p:grpSp>
        <p:nvGrpSpPr>
          <p:cNvPr id="46" name="グループ化 45"/>
          <p:cNvGrpSpPr/>
          <p:nvPr/>
        </p:nvGrpSpPr>
        <p:grpSpPr>
          <a:xfrm>
            <a:off x="371898" y="4361314"/>
            <a:ext cx="2240285" cy="2398164"/>
            <a:chOff x="371898" y="4361314"/>
            <a:chExt cx="2240285" cy="2398164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371898" y="4361314"/>
              <a:ext cx="2240285" cy="2398164"/>
              <a:chOff x="371898" y="4361314"/>
              <a:chExt cx="2240285" cy="2398164"/>
            </a:xfrm>
          </p:grpSpPr>
          <p:pic>
            <p:nvPicPr>
              <p:cNvPr id="7" name="図 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1898" y="4361314"/>
                <a:ext cx="2240285" cy="2240285"/>
              </a:xfrm>
              <a:prstGeom prst="rect">
                <a:avLst/>
              </a:prstGeom>
            </p:spPr>
          </p:pic>
          <p:pic>
            <p:nvPicPr>
              <p:cNvPr id="8" name="図 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527" y="6027957"/>
                <a:ext cx="1335027" cy="731521"/>
              </a:xfrm>
              <a:prstGeom prst="rect">
                <a:avLst/>
              </a:prstGeom>
            </p:spPr>
          </p:pic>
        </p:grpSp>
        <p:grpSp>
          <p:nvGrpSpPr>
            <p:cNvPr id="3" name="グループ化 2"/>
            <p:cNvGrpSpPr/>
            <p:nvPr/>
          </p:nvGrpSpPr>
          <p:grpSpPr>
            <a:xfrm>
              <a:off x="832777" y="6017069"/>
              <a:ext cx="1332865" cy="705318"/>
              <a:chOff x="832777" y="6017069"/>
              <a:chExt cx="1332865" cy="705318"/>
            </a:xfrm>
          </p:grpSpPr>
          <p:sp>
            <p:nvSpPr>
              <p:cNvPr id="40" name="object 3"/>
              <p:cNvSpPr txBox="1"/>
              <p:nvPr/>
            </p:nvSpPr>
            <p:spPr>
              <a:xfrm>
                <a:off x="832777" y="6017069"/>
                <a:ext cx="1332865" cy="288147"/>
              </a:xfrm>
              <a:prstGeom prst="rect">
                <a:avLst/>
              </a:prstGeom>
              <a:noFill/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235"/>
                  </a:spcBef>
                </a:pPr>
                <a:r>
                  <a:rPr sz="1400" spc="-60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商</a:t>
                </a:r>
                <a:r>
                  <a:rPr sz="1400" spc="-55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品</a:t>
                </a:r>
                <a:r>
                  <a:rPr sz="1400" spc="10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名</a:t>
                </a:r>
                <a:endParaRPr sz="1400" dirty="0">
                  <a:latin typeface="HG丸ｺﾞｼｯｸM-PRO"/>
                  <a:cs typeface="HG丸ｺﾞｼｯｸM-PRO"/>
                </a:endParaRPr>
              </a:p>
            </p:txBody>
          </p:sp>
          <p:sp>
            <p:nvSpPr>
              <p:cNvPr id="58" name="object 6"/>
              <p:cNvSpPr txBox="1"/>
              <p:nvPr/>
            </p:nvSpPr>
            <p:spPr>
              <a:xfrm>
                <a:off x="853000" y="6335792"/>
                <a:ext cx="1296000" cy="241980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535"/>
                  </a:spcBef>
                  <a:tabLst>
                    <a:tab pos="584835" algn="l"/>
                  </a:tabLst>
                </a:pPr>
                <a:r>
                  <a:rPr sz="1100" spc="-2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価</a:t>
                </a:r>
                <a:r>
                  <a:rPr sz="1100" spc="25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格</a:t>
                </a:r>
                <a:r>
                  <a:rPr lang="ja-JP" altLang="en-US" sz="1100" spc="2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 </a:t>
                </a:r>
                <a:r>
                  <a:rPr lang="ja-JP" altLang="en-US" sz="1100" spc="25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  </a:t>
                </a:r>
                <a:r>
                  <a:rPr sz="110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￥0,000</a:t>
                </a:r>
                <a:endParaRPr sz="700" dirty="0">
                  <a:latin typeface="HG丸ｺﾞｼｯｸM-PRO"/>
                  <a:cs typeface="HG丸ｺﾞｼｯｸM-PRO"/>
                </a:endParaRPr>
              </a:p>
            </p:txBody>
          </p:sp>
          <p:sp>
            <p:nvSpPr>
              <p:cNvPr id="59" name="object 6"/>
              <p:cNvSpPr txBox="1"/>
              <p:nvPr/>
            </p:nvSpPr>
            <p:spPr>
              <a:xfrm>
                <a:off x="853000" y="6541962"/>
                <a:ext cx="1296000" cy="180425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265"/>
                  </a:spcBef>
                </a:pPr>
                <a:r>
                  <a:rPr sz="700" spc="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幅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-3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㎜×</a:t>
                </a:r>
                <a:r>
                  <a:rPr sz="70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高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-3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</a:t>
                </a:r>
                <a:r>
                  <a:rPr sz="700" spc="-5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×</a:t>
                </a:r>
                <a:r>
                  <a:rPr sz="70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奥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</a:t>
                </a:r>
                <a:endParaRPr sz="700" dirty="0">
                  <a:latin typeface="HG丸ｺﾞｼｯｸM-PRO"/>
                  <a:cs typeface="HG丸ｺﾞｼｯｸM-PRO"/>
                </a:endParaRPr>
              </a:p>
            </p:txBody>
          </p:sp>
        </p:grpSp>
      </p:grpSp>
      <p:grpSp>
        <p:nvGrpSpPr>
          <p:cNvPr id="41" name="グループ化 40"/>
          <p:cNvGrpSpPr/>
          <p:nvPr/>
        </p:nvGrpSpPr>
        <p:grpSpPr>
          <a:xfrm>
            <a:off x="1883849" y="6583323"/>
            <a:ext cx="1676403" cy="1845187"/>
            <a:chOff x="1883849" y="6583323"/>
            <a:chExt cx="1676403" cy="1845187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1883849" y="6583323"/>
              <a:ext cx="1676403" cy="1845187"/>
              <a:chOff x="1883849" y="6583323"/>
              <a:chExt cx="1676403" cy="1845187"/>
            </a:xfrm>
          </p:grpSpPr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83849" y="6583323"/>
                <a:ext cx="1676403" cy="1676403"/>
              </a:xfrm>
              <a:prstGeom prst="rect">
                <a:avLst/>
              </a:prstGeom>
            </p:spPr>
          </p:pic>
          <p:pic>
            <p:nvPicPr>
              <p:cNvPr id="10" name="図 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4537" y="7700037"/>
                <a:ext cx="1335027" cy="728473"/>
              </a:xfrm>
              <a:prstGeom prst="rect">
                <a:avLst/>
              </a:prstGeom>
            </p:spPr>
          </p:pic>
        </p:grpSp>
        <p:grpSp>
          <p:nvGrpSpPr>
            <p:cNvPr id="25" name="グループ化 24"/>
            <p:cNvGrpSpPr/>
            <p:nvPr/>
          </p:nvGrpSpPr>
          <p:grpSpPr>
            <a:xfrm>
              <a:off x="2066994" y="7706355"/>
              <a:ext cx="1332865" cy="705318"/>
              <a:chOff x="2066994" y="7706355"/>
              <a:chExt cx="1332865" cy="705318"/>
            </a:xfrm>
          </p:grpSpPr>
          <p:sp>
            <p:nvSpPr>
              <p:cNvPr id="60" name="object 3"/>
              <p:cNvSpPr txBox="1"/>
              <p:nvPr/>
            </p:nvSpPr>
            <p:spPr>
              <a:xfrm>
                <a:off x="2066994" y="7706355"/>
                <a:ext cx="1332865" cy="288147"/>
              </a:xfrm>
              <a:prstGeom prst="rect">
                <a:avLst/>
              </a:prstGeom>
              <a:noFill/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235"/>
                  </a:spcBef>
                </a:pPr>
                <a:r>
                  <a:rPr sz="1400" spc="-60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商</a:t>
                </a:r>
                <a:r>
                  <a:rPr sz="1400" spc="-55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品</a:t>
                </a:r>
                <a:r>
                  <a:rPr sz="1400" spc="10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名</a:t>
                </a:r>
                <a:endParaRPr sz="1400" dirty="0">
                  <a:latin typeface="HG丸ｺﾞｼｯｸM-PRO"/>
                  <a:cs typeface="HG丸ｺﾞｼｯｸM-PRO"/>
                </a:endParaRPr>
              </a:p>
            </p:txBody>
          </p:sp>
          <p:sp>
            <p:nvSpPr>
              <p:cNvPr id="61" name="object 6"/>
              <p:cNvSpPr txBox="1"/>
              <p:nvPr/>
            </p:nvSpPr>
            <p:spPr>
              <a:xfrm>
                <a:off x="2087217" y="8025078"/>
                <a:ext cx="1296000" cy="241980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535"/>
                  </a:spcBef>
                  <a:tabLst>
                    <a:tab pos="584835" algn="l"/>
                  </a:tabLst>
                </a:pPr>
                <a:r>
                  <a:rPr sz="1100" spc="-2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価</a:t>
                </a:r>
                <a:r>
                  <a:rPr sz="1100" spc="25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格</a:t>
                </a:r>
                <a:r>
                  <a:rPr lang="ja-JP" altLang="en-US" sz="1100" spc="2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 </a:t>
                </a:r>
                <a:r>
                  <a:rPr lang="ja-JP" altLang="en-US" sz="1100" spc="25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  </a:t>
                </a:r>
                <a:r>
                  <a:rPr sz="110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￥0,000</a:t>
                </a:r>
                <a:endParaRPr sz="700" dirty="0">
                  <a:latin typeface="HG丸ｺﾞｼｯｸM-PRO"/>
                  <a:cs typeface="HG丸ｺﾞｼｯｸM-PRO"/>
                </a:endParaRPr>
              </a:p>
            </p:txBody>
          </p:sp>
          <p:sp>
            <p:nvSpPr>
              <p:cNvPr id="62" name="object 6"/>
              <p:cNvSpPr txBox="1"/>
              <p:nvPr/>
            </p:nvSpPr>
            <p:spPr>
              <a:xfrm>
                <a:off x="2087217" y="8231248"/>
                <a:ext cx="1296000" cy="180425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265"/>
                  </a:spcBef>
                </a:pPr>
                <a:r>
                  <a:rPr sz="700" spc="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幅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-3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㎜×</a:t>
                </a:r>
                <a:r>
                  <a:rPr sz="70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高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-3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</a:t>
                </a:r>
                <a:r>
                  <a:rPr sz="700" spc="-5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×</a:t>
                </a:r>
                <a:r>
                  <a:rPr sz="70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奥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</a:t>
                </a:r>
                <a:endParaRPr sz="700" dirty="0">
                  <a:latin typeface="HG丸ｺﾞｼｯｸM-PRO"/>
                  <a:cs typeface="HG丸ｺﾞｼｯｸM-PRO"/>
                </a:endParaRPr>
              </a:p>
            </p:txBody>
          </p:sp>
        </p:grpSp>
      </p:grpSp>
      <p:grpSp>
        <p:nvGrpSpPr>
          <p:cNvPr id="45" name="グループ化 44"/>
          <p:cNvGrpSpPr/>
          <p:nvPr/>
        </p:nvGrpSpPr>
        <p:grpSpPr>
          <a:xfrm>
            <a:off x="3418479" y="7672552"/>
            <a:ext cx="1676403" cy="1871013"/>
            <a:chOff x="3418479" y="7672552"/>
            <a:chExt cx="1676403" cy="1871013"/>
          </a:xfrm>
        </p:grpSpPr>
        <p:grpSp>
          <p:nvGrpSpPr>
            <p:cNvPr id="39" name="グループ化 38"/>
            <p:cNvGrpSpPr/>
            <p:nvPr/>
          </p:nvGrpSpPr>
          <p:grpSpPr>
            <a:xfrm>
              <a:off x="3418479" y="7672552"/>
              <a:ext cx="1676403" cy="1871013"/>
              <a:chOff x="3418479" y="7672552"/>
              <a:chExt cx="1676403" cy="1871013"/>
            </a:xfrm>
          </p:grpSpPr>
          <p:pic>
            <p:nvPicPr>
              <p:cNvPr id="26" name="図 25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18479" y="7672552"/>
                <a:ext cx="1676403" cy="1676403"/>
              </a:xfrm>
              <a:prstGeom prst="rect">
                <a:avLst/>
              </a:prstGeom>
            </p:spPr>
          </p:pic>
          <p:pic>
            <p:nvPicPr>
              <p:cNvPr id="28" name="図 2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89167" y="8815092"/>
                <a:ext cx="1335027" cy="728473"/>
              </a:xfrm>
              <a:prstGeom prst="rect">
                <a:avLst/>
              </a:prstGeom>
            </p:spPr>
          </p:pic>
        </p:grpSp>
        <p:grpSp>
          <p:nvGrpSpPr>
            <p:cNvPr id="29" name="グループ化 28"/>
            <p:cNvGrpSpPr/>
            <p:nvPr/>
          </p:nvGrpSpPr>
          <p:grpSpPr>
            <a:xfrm>
              <a:off x="3598386" y="8803586"/>
              <a:ext cx="1332865" cy="705318"/>
              <a:chOff x="3598386" y="8803586"/>
              <a:chExt cx="1332865" cy="705318"/>
            </a:xfrm>
          </p:grpSpPr>
          <p:sp>
            <p:nvSpPr>
              <p:cNvPr id="64" name="object 5"/>
              <p:cNvSpPr txBox="1"/>
              <p:nvPr/>
            </p:nvSpPr>
            <p:spPr>
              <a:xfrm>
                <a:off x="3598386" y="8803586"/>
                <a:ext cx="1332865" cy="288147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114"/>
                  </a:spcBef>
                </a:pPr>
                <a:r>
                  <a:rPr sz="1400" spc="-60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商</a:t>
                </a:r>
                <a:r>
                  <a:rPr sz="1400" spc="-55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品</a:t>
                </a:r>
                <a:r>
                  <a:rPr sz="1400" spc="10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名</a:t>
                </a:r>
                <a:endParaRPr sz="1400" dirty="0">
                  <a:latin typeface="HG丸ｺﾞｼｯｸM-PRO"/>
                  <a:cs typeface="HG丸ｺﾞｼｯｸM-PRO"/>
                </a:endParaRPr>
              </a:p>
            </p:txBody>
          </p:sp>
          <p:sp>
            <p:nvSpPr>
              <p:cNvPr id="65" name="object 6"/>
              <p:cNvSpPr txBox="1"/>
              <p:nvPr/>
            </p:nvSpPr>
            <p:spPr>
              <a:xfrm>
                <a:off x="3614573" y="9122309"/>
                <a:ext cx="1296000" cy="241980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535"/>
                  </a:spcBef>
                  <a:tabLst>
                    <a:tab pos="584835" algn="l"/>
                  </a:tabLst>
                </a:pPr>
                <a:r>
                  <a:rPr sz="1100" spc="-2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価</a:t>
                </a:r>
                <a:r>
                  <a:rPr sz="1100" spc="25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格</a:t>
                </a:r>
                <a:r>
                  <a:rPr lang="ja-JP" altLang="en-US" sz="1100" spc="2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 </a:t>
                </a:r>
                <a:r>
                  <a:rPr lang="ja-JP" altLang="en-US" sz="1100" spc="25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  </a:t>
                </a:r>
                <a:r>
                  <a:rPr sz="110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￥0,000</a:t>
                </a:r>
                <a:endParaRPr sz="700" dirty="0">
                  <a:latin typeface="HG丸ｺﾞｼｯｸM-PRO"/>
                  <a:cs typeface="HG丸ｺﾞｼｯｸM-PRO"/>
                </a:endParaRPr>
              </a:p>
            </p:txBody>
          </p:sp>
          <p:sp>
            <p:nvSpPr>
              <p:cNvPr id="66" name="object 6"/>
              <p:cNvSpPr txBox="1"/>
              <p:nvPr/>
            </p:nvSpPr>
            <p:spPr>
              <a:xfrm>
                <a:off x="3614573" y="9328479"/>
                <a:ext cx="1296000" cy="180425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265"/>
                  </a:spcBef>
                </a:pPr>
                <a:r>
                  <a:rPr sz="700" spc="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幅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-3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㎜×</a:t>
                </a:r>
                <a:r>
                  <a:rPr sz="70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高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-3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</a:t>
                </a:r>
                <a:r>
                  <a:rPr sz="700" spc="-5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×</a:t>
                </a:r>
                <a:r>
                  <a:rPr sz="70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奥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</a:t>
                </a:r>
                <a:endParaRPr sz="700" dirty="0">
                  <a:latin typeface="HG丸ｺﾞｼｯｸM-PRO"/>
                  <a:cs typeface="HG丸ｺﾞｼｯｸM-PRO"/>
                </a:endParaRPr>
              </a:p>
            </p:txBody>
          </p:sp>
        </p:grpSp>
      </p:grpSp>
      <p:grpSp>
        <p:nvGrpSpPr>
          <p:cNvPr id="44" name="グループ化 43"/>
          <p:cNvGrpSpPr/>
          <p:nvPr/>
        </p:nvGrpSpPr>
        <p:grpSpPr>
          <a:xfrm>
            <a:off x="349219" y="7672552"/>
            <a:ext cx="1676403" cy="1871013"/>
            <a:chOff x="349219" y="7672552"/>
            <a:chExt cx="1676403" cy="1871013"/>
          </a:xfrm>
        </p:grpSpPr>
        <p:grpSp>
          <p:nvGrpSpPr>
            <p:cNvPr id="38" name="グループ化 37"/>
            <p:cNvGrpSpPr/>
            <p:nvPr/>
          </p:nvGrpSpPr>
          <p:grpSpPr>
            <a:xfrm>
              <a:off x="349219" y="7672552"/>
              <a:ext cx="1676403" cy="1871013"/>
              <a:chOff x="349219" y="7672552"/>
              <a:chExt cx="1676403" cy="1871013"/>
            </a:xfrm>
          </p:grpSpPr>
          <p:pic>
            <p:nvPicPr>
              <p:cNvPr id="23" name="図 2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219" y="7672552"/>
                <a:ext cx="1676403" cy="1676403"/>
              </a:xfrm>
              <a:prstGeom prst="rect">
                <a:avLst/>
              </a:prstGeom>
            </p:spPr>
          </p:pic>
          <p:pic>
            <p:nvPicPr>
              <p:cNvPr id="24" name="図 23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9907" y="8815092"/>
                <a:ext cx="1335027" cy="728473"/>
              </a:xfrm>
              <a:prstGeom prst="rect">
                <a:avLst/>
              </a:prstGeom>
            </p:spPr>
          </p:pic>
        </p:grpSp>
        <p:grpSp>
          <p:nvGrpSpPr>
            <p:cNvPr id="27" name="グループ化 26"/>
            <p:cNvGrpSpPr/>
            <p:nvPr/>
          </p:nvGrpSpPr>
          <p:grpSpPr>
            <a:xfrm>
              <a:off x="523030" y="8803586"/>
              <a:ext cx="1332865" cy="705318"/>
              <a:chOff x="523030" y="8803586"/>
              <a:chExt cx="1332865" cy="705318"/>
            </a:xfrm>
          </p:grpSpPr>
          <p:sp>
            <p:nvSpPr>
              <p:cNvPr id="63" name="object 3"/>
              <p:cNvSpPr txBox="1"/>
              <p:nvPr/>
            </p:nvSpPr>
            <p:spPr>
              <a:xfrm>
                <a:off x="523030" y="8803586"/>
                <a:ext cx="1332865" cy="288147"/>
              </a:xfrm>
              <a:prstGeom prst="rect">
                <a:avLst/>
              </a:prstGeom>
              <a:noFill/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235"/>
                  </a:spcBef>
                </a:pPr>
                <a:r>
                  <a:rPr sz="1400" spc="-60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商</a:t>
                </a:r>
                <a:r>
                  <a:rPr sz="1400" spc="-55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品</a:t>
                </a:r>
                <a:r>
                  <a:rPr sz="1400" spc="10" dirty="0">
                    <a:solidFill>
                      <a:srgbClr val="FFFFFF"/>
                    </a:solidFill>
                    <a:latin typeface="HG丸ｺﾞｼｯｸM-PRO"/>
                    <a:cs typeface="HG丸ｺﾞｼｯｸM-PRO"/>
                  </a:rPr>
                  <a:t>名</a:t>
                </a:r>
                <a:endParaRPr sz="1400" dirty="0">
                  <a:latin typeface="HG丸ｺﾞｼｯｸM-PRO"/>
                  <a:cs typeface="HG丸ｺﾞｼｯｸM-PRO"/>
                </a:endParaRPr>
              </a:p>
            </p:txBody>
          </p:sp>
          <p:sp>
            <p:nvSpPr>
              <p:cNvPr id="67" name="object 6"/>
              <p:cNvSpPr txBox="1"/>
              <p:nvPr/>
            </p:nvSpPr>
            <p:spPr>
              <a:xfrm>
                <a:off x="543253" y="9122309"/>
                <a:ext cx="1296000" cy="241980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535"/>
                  </a:spcBef>
                  <a:tabLst>
                    <a:tab pos="584835" algn="l"/>
                  </a:tabLst>
                </a:pPr>
                <a:r>
                  <a:rPr sz="1100" spc="-2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価</a:t>
                </a:r>
                <a:r>
                  <a:rPr sz="1100" spc="25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格</a:t>
                </a:r>
                <a:r>
                  <a:rPr lang="ja-JP" altLang="en-US" sz="1100" spc="2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 </a:t>
                </a:r>
                <a:r>
                  <a:rPr lang="ja-JP" altLang="en-US" sz="1100" spc="25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  </a:t>
                </a:r>
                <a:r>
                  <a:rPr sz="110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￥0,000</a:t>
                </a:r>
                <a:endParaRPr sz="700" dirty="0">
                  <a:latin typeface="HG丸ｺﾞｼｯｸM-PRO"/>
                  <a:cs typeface="HG丸ｺﾞｼｯｸM-PRO"/>
                </a:endParaRPr>
              </a:p>
            </p:txBody>
          </p:sp>
          <p:sp>
            <p:nvSpPr>
              <p:cNvPr id="68" name="object 6"/>
              <p:cNvSpPr txBox="1"/>
              <p:nvPr/>
            </p:nvSpPr>
            <p:spPr>
              <a:xfrm>
                <a:off x="543253" y="9328479"/>
                <a:ext cx="1296000" cy="180425"/>
              </a:xfrm>
              <a:prstGeom prst="rect">
                <a:avLst/>
              </a:prstGeom>
            </p:spPr>
            <p:txBody>
              <a:bodyPr vert="horz" wrap="square" lIns="0" tIns="36000" rIns="0" bIns="36000" rtlCol="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265"/>
                  </a:spcBef>
                </a:pPr>
                <a:r>
                  <a:rPr sz="700" spc="0" dirty="0" smtClean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幅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-3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㎜×</a:t>
                </a:r>
                <a:r>
                  <a:rPr sz="70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高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-3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</a:t>
                </a:r>
                <a:r>
                  <a:rPr sz="700" spc="-55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×</a:t>
                </a:r>
                <a:r>
                  <a:rPr sz="70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奥</a:t>
                </a:r>
                <a:r>
                  <a:rPr sz="700" spc="1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00</a:t>
                </a:r>
                <a:r>
                  <a:rPr sz="700" spc="0" dirty="0">
                    <a:solidFill>
                      <a:srgbClr val="231F20"/>
                    </a:solidFill>
                    <a:latin typeface="HG丸ｺﾞｼｯｸM-PRO"/>
                    <a:cs typeface="HG丸ｺﾞｼｯｸM-PRO"/>
                  </a:rPr>
                  <a:t>㎜</a:t>
                </a:r>
                <a:endParaRPr sz="700" dirty="0">
                  <a:latin typeface="HG丸ｺﾞｼｯｸM-PRO"/>
                  <a:cs typeface="HG丸ｺﾞｼｯｸM-PRO"/>
                </a:endParaRPr>
              </a:p>
            </p:txBody>
          </p:sp>
        </p:grpSp>
      </p:grpSp>
      <p:pic>
        <p:nvPicPr>
          <p:cNvPr id="12" name="図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780" y="9833795"/>
            <a:ext cx="3026670" cy="15240"/>
          </a:xfrm>
          <a:prstGeom prst="rect">
            <a:avLst/>
          </a:prstGeom>
        </p:spPr>
      </p:pic>
      <p:grpSp>
        <p:nvGrpSpPr>
          <p:cNvPr id="31" name="グループ化 30"/>
          <p:cNvGrpSpPr/>
          <p:nvPr/>
        </p:nvGrpSpPr>
        <p:grpSpPr>
          <a:xfrm>
            <a:off x="5596331" y="8738892"/>
            <a:ext cx="1798324" cy="1798324"/>
            <a:chOff x="5596331" y="8738892"/>
            <a:chExt cx="1798324" cy="1798324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6331" y="8738892"/>
              <a:ext cx="1798324" cy="1798324"/>
            </a:xfrm>
            <a:prstGeom prst="rect">
              <a:avLst/>
            </a:prstGeom>
          </p:spPr>
        </p:pic>
        <p:sp>
          <p:nvSpPr>
            <p:cNvPr id="49" name="object 17"/>
            <p:cNvSpPr txBox="1"/>
            <p:nvPr/>
          </p:nvSpPr>
          <p:spPr>
            <a:xfrm>
              <a:off x="6066240" y="8915663"/>
              <a:ext cx="883919" cy="52322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3400" spc="-25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配達</a:t>
              </a:r>
              <a:endParaRPr sz="3400" dirty="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50" name="object 18"/>
            <p:cNvSpPr txBox="1"/>
            <p:nvPr/>
          </p:nvSpPr>
          <p:spPr>
            <a:xfrm>
              <a:off x="6066240" y="9365808"/>
              <a:ext cx="883919" cy="52322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3400" spc="-25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無料</a:t>
              </a:r>
              <a:endParaRPr sz="3400" dirty="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51" name="object 19"/>
            <p:cNvSpPr txBox="1"/>
            <p:nvPr/>
          </p:nvSpPr>
          <p:spPr>
            <a:xfrm>
              <a:off x="6086704" y="9907547"/>
              <a:ext cx="883919" cy="23114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350" b="1" spc="-10" dirty="0">
                  <a:solidFill>
                    <a:srgbClr val="231F20"/>
                  </a:solidFill>
                  <a:latin typeface="メイリオ"/>
                  <a:cs typeface="メイリオ"/>
                </a:rPr>
                <a:t>お</a:t>
              </a:r>
              <a:r>
                <a:rPr sz="1350" b="1" spc="-25" dirty="0">
                  <a:solidFill>
                    <a:srgbClr val="231F20"/>
                  </a:solidFill>
                  <a:latin typeface="メイリオ"/>
                  <a:cs typeface="メイリオ"/>
                </a:rPr>
                <a:t>申</a:t>
              </a:r>
              <a:r>
                <a:rPr sz="1350" b="1" spc="20" dirty="0">
                  <a:solidFill>
                    <a:srgbClr val="231F20"/>
                  </a:solidFill>
                  <a:latin typeface="メイリオ"/>
                  <a:cs typeface="メイリオ"/>
                </a:rPr>
                <a:t>込</a:t>
              </a:r>
              <a:r>
                <a:rPr sz="1350" b="1" dirty="0">
                  <a:solidFill>
                    <a:srgbClr val="231F20"/>
                  </a:solidFill>
                  <a:latin typeface="メイリオ"/>
                  <a:cs typeface="メイリオ"/>
                </a:rPr>
                <a:t>締</a:t>
              </a:r>
              <a:r>
                <a:rPr sz="1350" b="1" spc="-5" dirty="0">
                  <a:solidFill>
                    <a:srgbClr val="231F20"/>
                  </a:solidFill>
                  <a:latin typeface="メイリオ"/>
                  <a:cs typeface="メイリオ"/>
                </a:rPr>
                <a:t>切</a:t>
              </a:r>
              <a:endParaRPr sz="1350" dirty="0">
                <a:latin typeface="メイリオ"/>
                <a:cs typeface="メイリオ"/>
              </a:endParaRPr>
            </a:p>
          </p:txBody>
        </p:sp>
        <p:sp>
          <p:nvSpPr>
            <p:cNvPr id="52" name="object 20"/>
            <p:cNvSpPr txBox="1"/>
            <p:nvPr/>
          </p:nvSpPr>
          <p:spPr>
            <a:xfrm>
              <a:off x="6101711" y="10105446"/>
              <a:ext cx="861060" cy="28511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700" b="1" spc="-60" dirty="0">
                  <a:solidFill>
                    <a:srgbClr val="231F20"/>
                  </a:solidFill>
                  <a:latin typeface="メイリオ"/>
                  <a:cs typeface="メイリオ"/>
                </a:rPr>
                <a:t>4</a:t>
              </a:r>
              <a:r>
                <a:rPr sz="1700" b="1" spc="-120" dirty="0">
                  <a:solidFill>
                    <a:srgbClr val="231F20"/>
                  </a:solidFill>
                  <a:latin typeface="メイリオ"/>
                  <a:cs typeface="メイリオ"/>
                </a:rPr>
                <a:t>月</a:t>
              </a:r>
              <a:r>
                <a:rPr sz="1700" b="1" spc="-40" dirty="0">
                  <a:solidFill>
                    <a:srgbClr val="231F20"/>
                  </a:solidFill>
                  <a:latin typeface="メイリオ"/>
                  <a:cs typeface="メイリオ"/>
                </a:rPr>
                <a:t>2</a:t>
              </a:r>
              <a:r>
                <a:rPr sz="1700" b="1" spc="-70" dirty="0">
                  <a:solidFill>
                    <a:srgbClr val="231F20"/>
                  </a:solidFill>
                  <a:latin typeface="メイリオ"/>
                  <a:cs typeface="メイリオ"/>
                </a:rPr>
                <a:t>5</a:t>
              </a:r>
              <a:r>
                <a:rPr sz="1700" b="1" dirty="0">
                  <a:solidFill>
                    <a:srgbClr val="231F20"/>
                  </a:solidFill>
                  <a:latin typeface="メイリオ"/>
                  <a:cs typeface="メイリオ"/>
                </a:rPr>
                <a:t>日</a:t>
              </a:r>
              <a:endParaRPr sz="1700">
                <a:latin typeface="メイリオ"/>
                <a:cs typeface="メイリオ"/>
              </a:endParaRPr>
            </a:p>
          </p:txBody>
        </p:sp>
      </p:grpSp>
      <p:sp>
        <p:nvSpPr>
          <p:cNvPr id="53" name="object 21"/>
          <p:cNvSpPr txBox="1"/>
          <p:nvPr/>
        </p:nvSpPr>
        <p:spPr>
          <a:xfrm>
            <a:off x="564851" y="3852226"/>
            <a:ext cx="4392000" cy="4498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1700"/>
              </a:lnSpc>
              <a:spcBef>
                <a:spcPts val="100"/>
              </a:spcBef>
            </a:pPr>
            <a:r>
              <a:rPr sz="1000" spc="-100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イメージコピーイメージコピーイメージコピーイメージコピーイメージコピーイメー ジコピーイメージコピーイメージコピーイメージコピーイメージコピーイメー</a:t>
            </a:r>
            <a:endParaRPr sz="1000" spc="-100" dirty="0">
              <a:latin typeface="HG丸ｺﾞｼｯｸM-PRO"/>
              <a:cs typeface="HG丸ｺﾞｼｯｸM-PRO"/>
            </a:endParaRPr>
          </a:p>
        </p:txBody>
      </p:sp>
      <p:sp>
        <p:nvSpPr>
          <p:cNvPr id="54" name="object 2"/>
          <p:cNvSpPr txBox="1"/>
          <p:nvPr/>
        </p:nvSpPr>
        <p:spPr>
          <a:xfrm>
            <a:off x="422869" y="9856726"/>
            <a:ext cx="2412000" cy="452688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50"/>
              </a:spcBef>
            </a:pPr>
            <a:r>
              <a:rPr sz="2400" spc="-45" dirty="0" smtClean="0">
                <a:solidFill>
                  <a:srgbClr val="58595B"/>
                </a:solidFill>
                <a:latin typeface="HG丸ｺﾞｼｯｸM-PRO"/>
                <a:cs typeface="HG丸ｺﾞｼｯｸM-PRO"/>
              </a:rPr>
              <a:t>ギ</a:t>
            </a:r>
            <a:r>
              <a:rPr sz="2400" spc="-440" dirty="0" smtClean="0">
                <a:solidFill>
                  <a:srgbClr val="58595B"/>
                </a:solidFill>
                <a:latin typeface="HG丸ｺﾞｼｯｸM-PRO"/>
                <a:cs typeface="HG丸ｺﾞｼｯｸM-PRO"/>
              </a:rPr>
              <a:t>フ</a:t>
            </a:r>
            <a:r>
              <a:rPr sz="2400" spc="-150" dirty="0" smtClean="0">
                <a:solidFill>
                  <a:srgbClr val="58595B"/>
                </a:solidFill>
                <a:latin typeface="HG丸ｺﾞｼｯｸM-PRO"/>
                <a:cs typeface="HG丸ｺﾞｼｯｸM-PRO"/>
              </a:rPr>
              <a:t>ト</a:t>
            </a:r>
            <a:r>
              <a:rPr sz="2400" spc="-300" dirty="0" smtClean="0">
                <a:solidFill>
                  <a:srgbClr val="58595B"/>
                </a:solidFill>
                <a:latin typeface="HG丸ｺﾞｼｯｸM-PRO"/>
                <a:cs typeface="HG丸ｺﾞｼｯｸM-PRO"/>
              </a:rPr>
              <a:t>の</a:t>
            </a:r>
            <a:r>
              <a:rPr sz="2400" spc="-165" dirty="0" smtClean="0">
                <a:solidFill>
                  <a:srgbClr val="58595B"/>
                </a:solidFill>
                <a:latin typeface="HG丸ｺﾞｼｯｸM-PRO"/>
                <a:cs typeface="HG丸ｺﾞｼｯｸM-PRO"/>
              </a:rPr>
              <a:t>ア</a:t>
            </a:r>
            <a:r>
              <a:rPr sz="2400" spc="-225" dirty="0" smtClean="0">
                <a:solidFill>
                  <a:srgbClr val="58595B"/>
                </a:solidFill>
                <a:latin typeface="HG丸ｺﾞｼｯｸM-PRO"/>
                <a:cs typeface="HG丸ｺﾞｼｯｸM-PRO"/>
              </a:rPr>
              <a:t>ス</a:t>
            </a:r>
            <a:r>
              <a:rPr sz="2400" spc="-345" dirty="0" smtClean="0">
                <a:solidFill>
                  <a:srgbClr val="58595B"/>
                </a:solidFill>
                <a:latin typeface="HG丸ｺﾞｼｯｸM-PRO"/>
                <a:cs typeface="HG丸ｺﾞｼｯｸM-PRO"/>
              </a:rPr>
              <a:t>ク</a:t>
            </a:r>
            <a:r>
              <a:rPr sz="2400" spc="25" dirty="0" smtClean="0">
                <a:solidFill>
                  <a:srgbClr val="58595B"/>
                </a:solidFill>
                <a:latin typeface="HG丸ｺﾞｼｯｸM-PRO"/>
                <a:cs typeface="HG丸ｺﾞｼｯｸM-PRO"/>
              </a:rPr>
              <a:t>ル</a:t>
            </a:r>
            <a:endParaRPr sz="2400" dirty="0">
              <a:latin typeface="HG丸ｺﾞｼｯｸM-PRO"/>
              <a:cs typeface="HG丸ｺﾞｼｯｸM-PRO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808000" y="9988713"/>
            <a:ext cx="265177" cy="262129"/>
            <a:chOff x="2770130" y="9988713"/>
            <a:chExt cx="265177" cy="262129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130" y="9988713"/>
              <a:ext cx="265177" cy="262129"/>
            </a:xfrm>
            <a:prstGeom prst="rect">
              <a:avLst/>
            </a:prstGeom>
          </p:spPr>
        </p:pic>
        <p:sp>
          <p:nvSpPr>
            <p:cNvPr id="55" name="object 14"/>
            <p:cNvSpPr txBox="1"/>
            <p:nvPr/>
          </p:nvSpPr>
          <p:spPr>
            <a:xfrm>
              <a:off x="2780930" y="10013876"/>
              <a:ext cx="252000" cy="221018"/>
            </a:xfrm>
            <a:prstGeom prst="rect">
              <a:avLst/>
            </a:prstGeom>
          </p:spPr>
          <p:txBody>
            <a:bodyPr vert="horz" wrap="square" lIns="0" tIns="3600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sz="1200" spc="75" baseline="31250" dirty="0" smtClean="0">
                  <a:solidFill>
                    <a:srgbClr val="FFFFFF"/>
                  </a:solidFill>
                  <a:latin typeface="HG丸ｺﾞｼｯｸM-PRO"/>
                  <a:cs typeface="HG丸ｺﾞｼｯｸM-PRO"/>
                </a:rPr>
                <a:t>TEL</a:t>
              </a:r>
              <a:endParaRPr sz="1050" dirty="0">
                <a:latin typeface="HG丸ｺﾞｼｯｸM-PRO"/>
                <a:cs typeface="HG丸ｺﾞｼｯｸM-PRO"/>
              </a:endParaRPr>
            </a:p>
          </p:txBody>
        </p:sp>
      </p:grpSp>
      <p:sp>
        <p:nvSpPr>
          <p:cNvPr id="56" name="object 15"/>
          <p:cNvSpPr txBox="1"/>
          <p:nvPr/>
        </p:nvSpPr>
        <p:spPr>
          <a:xfrm>
            <a:off x="433489" y="9747053"/>
            <a:ext cx="1604010" cy="1879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spc="3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♥</a:t>
            </a:r>
            <a:r>
              <a:rPr sz="1050" spc="5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お申</a:t>
            </a:r>
            <a:r>
              <a:rPr sz="1050" spc="7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込</a:t>
            </a:r>
            <a:r>
              <a:rPr sz="1050" spc="10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み・</a:t>
            </a:r>
            <a:r>
              <a:rPr sz="1050" spc="80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お</a:t>
            </a:r>
            <a:r>
              <a:rPr sz="1050" spc="7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問</a:t>
            </a:r>
            <a:r>
              <a:rPr sz="1050" spc="8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合</a:t>
            </a:r>
            <a:r>
              <a:rPr sz="1050" spc="5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せ</a:t>
            </a:r>
            <a:r>
              <a:rPr sz="1050" spc="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は</a:t>
            </a:r>
            <a:endParaRPr sz="1050" dirty="0">
              <a:latin typeface="HG丸ｺﾞｼｯｸM-PRO"/>
              <a:cs typeface="HG丸ｺﾞｼｯｸM-PRO"/>
            </a:endParaRPr>
          </a:p>
        </p:txBody>
      </p:sp>
      <p:sp>
        <p:nvSpPr>
          <p:cNvPr id="69" name="object 2"/>
          <p:cNvSpPr txBox="1"/>
          <p:nvPr/>
        </p:nvSpPr>
        <p:spPr>
          <a:xfrm>
            <a:off x="422869" y="10238739"/>
            <a:ext cx="2412000" cy="198772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750" spc="-55" dirty="0" smtClean="0">
                <a:solidFill>
                  <a:srgbClr val="58595B"/>
                </a:solidFill>
                <a:latin typeface="HG丸ｺﾞｼｯｸM-PRO"/>
                <a:cs typeface="HG丸ｺﾞｼｯｸM-PRO"/>
              </a:rPr>
              <a:t>〒</a:t>
            </a:r>
            <a:r>
              <a:rPr sz="750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135-0061 </a:t>
            </a:r>
            <a:r>
              <a:rPr sz="750" spc="10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東</a:t>
            </a:r>
            <a:r>
              <a:rPr sz="750" spc="0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京</a:t>
            </a:r>
            <a:r>
              <a:rPr sz="750" spc="-10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都</a:t>
            </a:r>
            <a:r>
              <a:rPr sz="750" spc="10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江</a:t>
            </a:r>
            <a:r>
              <a:rPr sz="750" spc="0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東</a:t>
            </a:r>
            <a:r>
              <a:rPr sz="750" spc="25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区</a:t>
            </a:r>
            <a:r>
              <a:rPr sz="750" spc="15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豊</a:t>
            </a:r>
            <a:r>
              <a:rPr sz="750" spc="25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洲</a:t>
            </a:r>
            <a:r>
              <a:rPr sz="750" spc="-65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 </a:t>
            </a:r>
            <a:r>
              <a:rPr sz="750" spc="-10" dirty="0">
                <a:solidFill>
                  <a:srgbClr val="58595B"/>
                </a:solidFill>
                <a:latin typeface="HG丸ｺﾞｼｯｸM-PRO"/>
                <a:cs typeface="HG丸ｺﾞｼｯｸM-PRO"/>
              </a:rPr>
              <a:t>3-2-3</a:t>
            </a:r>
            <a:endParaRPr sz="750" dirty="0">
              <a:latin typeface="HG丸ｺﾞｼｯｸM-PRO"/>
              <a:cs typeface="HG丸ｺﾞｼｯｸM-PRO"/>
            </a:endParaRPr>
          </a:p>
        </p:txBody>
      </p:sp>
      <p:sp>
        <p:nvSpPr>
          <p:cNvPr id="70" name="object 14"/>
          <p:cNvSpPr txBox="1"/>
          <p:nvPr/>
        </p:nvSpPr>
        <p:spPr>
          <a:xfrm>
            <a:off x="3084161" y="9901993"/>
            <a:ext cx="2160000" cy="359517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100" spc="-100" dirty="0" smtClean="0">
                <a:solidFill>
                  <a:srgbClr val="F3859B"/>
                </a:solidFill>
                <a:latin typeface="HG丸ｺﾞｼｯｸM-PRO"/>
                <a:cs typeface="HG丸ｺﾞｼｯｸM-PRO"/>
              </a:rPr>
              <a:t>03-1234-1111</a:t>
            </a:r>
            <a:endParaRPr sz="1050" spc="-100" dirty="0">
              <a:latin typeface="HG丸ｺﾞｼｯｸM-PRO"/>
              <a:cs typeface="HG丸ｺﾞｼｯｸM-PRO"/>
            </a:endParaRPr>
          </a:p>
        </p:txBody>
      </p:sp>
      <p:sp>
        <p:nvSpPr>
          <p:cNvPr id="75" name="object 14"/>
          <p:cNvSpPr txBox="1"/>
          <p:nvPr/>
        </p:nvSpPr>
        <p:spPr>
          <a:xfrm>
            <a:off x="2857850" y="10258698"/>
            <a:ext cx="2370455" cy="197934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050" spc="80" dirty="0" smtClean="0">
                <a:solidFill>
                  <a:srgbClr val="F3859B"/>
                </a:solidFill>
                <a:latin typeface="HG丸ｺﾞｼｯｸM-PRO"/>
                <a:cs typeface="HG丸ｺﾞｼｯｸM-PRO"/>
              </a:rPr>
              <a:t>営業</a:t>
            </a:r>
            <a:r>
              <a:rPr sz="1050" spc="75" dirty="0" smtClean="0">
                <a:solidFill>
                  <a:srgbClr val="F3859B"/>
                </a:solidFill>
                <a:latin typeface="HG丸ｺﾞｼｯｸM-PRO"/>
                <a:cs typeface="HG丸ｺﾞｼｯｸM-PRO"/>
              </a:rPr>
              <a:t>時</a:t>
            </a:r>
            <a:r>
              <a:rPr sz="1050" spc="60" dirty="0" smtClean="0">
                <a:solidFill>
                  <a:srgbClr val="F3859B"/>
                </a:solidFill>
                <a:latin typeface="HG丸ｺﾞｼｯｸM-PRO"/>
                <a:cs typeface="HG丸ｺﾞｼｯｸM-PRO"/>
              </a:rPr>
              <a:t>間</a:t>
            </a:r>
            <a:r>
              <a:rPr sz="1050" spc="5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／</a:t>
            </a:r>
            <a:r>
              <a:rPr sz="1050" spc="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朝</a:t>
            </a:r>
            <a:r>
              <a:rPr sz="1050" spc="0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 8 </a:t>
            </a:r>
            <a:r>
              <a:rPr sz="1050" spc="8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時</a:t>
            </a:r>
            <a:r>
              <a:rPr sz="1050" spc="5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〜</a:t>
            </a:r>
            <a:r>
              <a:rPr sz="1050" spc="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夜</a:t>
            </a:r>
            <a:r>
              <a:rPr sz="1050" spc="-90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 </a:t>
            </a:r>
            <a:r>
              <a:rPr sz="1050" spc="0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10</a:t>
            </a:r>
            <a:r>
              <a:rPr sz="1050" spc="10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 </a:t>
            </a:r>
            <a:r>
              <a:rPr sz="1050" spc="5" dirty="0">
                <a:solidFill>
                  <a:srgbClr val="F3859B"/>
                </a:solidFill>
                <a:latin typeface="HG丸ｺﾞｼｯｸM-PRO"/>
                <a:cs typeface="HG丸ｺﾞｼｯｸM-PRO"/>
              </a:rPr>
              <a:t>時</a:t>
            </a:r>
            <a:endParaRPr sz="1050" dirty="0">
              <a:latin typeface="HG丸ｺﾞｼｯｸM-PRO"/>
              <a:cs typeface="HG丸ｺﾞｼｯｸM-PRO"/>
            </a:endParaRPr>
          </a:p>
        </p:txBody>
      </p:sp>
      <p:pic>
        <p:nvPicPr>
          <p:cNvPr id="71" name="図 7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24" y="1195280"/>
            <a:ext cx="3462535" cy="235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7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mothersday_01</Template>
  <TotalTime>8</TotalTime>
  <Words>227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2015-10-28T05:50:51Z</cp:lastPrinted>
  <dcterms:created xsi:type="dcterms:W3CDTF">2018-04-23T04:33:16Z</dcterms:created>
  <dcterms:modified xsi:type="dcterms:W3CDTF">2018-04-23T10:08:52Z</dcterms:modified>
</cp:coreProperties>
</file>