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6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4D4F"/>
    <a:srgbClr val="B59633"/>
    <a:srgbClr val="A48B78"/>
    <a:srgbClr val="E8D6BB"/>
    <a:srgbClr val="C9CACA"/>
    <a:srgbClr val="231815"/>
    <a:srgbClr val="604C3F"/>
    <a:srgbClr val="595757"/>
    <a:srgbClr val="7A6A56"/>
    <a:srgbClr val="C61A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8597" autoAdjust="0"/>
  </p:normalViewPr>
  <p:slideViewPr>
    <p:cSldViewPr snapToGrid="0">
      <p:cViewPr>
        <p:scale>
          <a:sx n="80" d="100"/>
          <a:sy n="80" d="100"/>
        </p:scale>
        <p:origin x="1944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2018/4/23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2018/4/23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グループ化 66"/>
          <p:cNvGrpSpPr/>
          <p:nvPr/>
        </p:nvGrpSpPr>
        <p:grpSpPr>
          <a:xfrm>
            <a:off x="0" y="0"/>
            <a:ext cx="7772400" cy="10904400"/>
            <a:chOff x="0" y="0"/>
            <a:chExt cx="7772400" cy="10904400"/>
          </a:xfrm>
        </p:grpSpPr>
        <p:grpSp>
          <p:nvGrpSpPr>
            <p:cNvPr id="27" name="グループ化 26"/>
            <p:cNvGrpSpPr/>
            <p:nvPr/>
          </p:nvGrpSpPr>
          <p:grpSpPr>
            <a:xfrm>
              <a:off x="0" y="0"/>
              <a:ext cx="7772400" cy="10904400"/>
              <a:chOff x="0" y="0"/>
              <a:chExt cx="7772400" cy="10904400"/>
            </a:xfrm>
          </p:grpSpPr>
          <p:pic>
            <p:nvPicPr>
              <p:cNvPr id="4" name="図 3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0"/>
                <a:ext cx="7772400" cy="10904400"/>
              </a:xfrm>
              <a:prstGeom prst="rect">
                <a:avLst/>
              </a:prstGeom>
            </p:spPr>
          </p:pic>
          <p:pic>
            <p:nvPicPr>
              <p:cNvPr id="5" name="図 4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9630" y="7550677"/>
                <a:ext cx="1691643" cy="1661163"/>
              </a:xfrm>
              <a:prstGeom prst="rect">
                <a:avLst/>
              </a:prstGeom>
            </p:spPr>
          </p:pic>
          <p:pic>
            <p:nvPicPr>
              <p:cNvPr id="19" name="図 18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46851" y="7550677"/>
                <a:ext cx="1691643" cy="1661163"/>
              </a:xfrm>
              <a:prstGeom prst="rect">
                <a:avLst/>
              </a:prstGeom>
            </p:spPr>
          </p:pic>
          <p:pic>
            <p:nvPicPr>
              <p:cNvPr id="20" name="図 19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14072" y="7550677"/>
                <a:ext cx="1691643" cy="1661163"/>
              </a:xfrm>
              <a:prstGeom prst="rect">
                <a:avLst/>
              </a:prstGeom>
            </p:spPr>
          </p:pic>
        </p:grpSp>
        <p:sp>
          <p:nvSpPr>
            <p:cNvPr id="63" name="正方形/長方形 62"/>
            <p:cNvSpPr>
              <a:spLocks noChangeAspect="1"/>
            </p:cNvSpPr>
            <p:nvPr/>
          </p:nvSpPr>
          <p:spPr>
            <a:xfrm>
              <a:off x="6306907" y="9444778"/>
              <a:ext cx="792000" cy="79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1" name="円/楕円 60"/>
          <p:cNvSpPr>
            <a:spLocks noChangeAspect="1"/>
          </p:cNvSpPr>
          <p:nvPr/>
        </p:nvSpPr>
        <p:spPr>
          <a:xfrm>
            <a:off x="377769" y="6243618"/>
            <a:ext cx="2084400" cy="2084400"/>
          </a:xfrm>
          <a:prstGeom prst="ellipse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写真</a:t>
            </a:r>
            <a:r>
              <a:rPr lang="ja-JP" altLang="en-US" sz="1200" dirty="0" smtClean="0">
                <a:solidFill>
                  <a:schemeClr val="tx1"/>
                </a:solidFill>
              </a:rPr>
              <a:t>が入ります</a:t>
            </a:r>
            <a:endParaRPr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64" name="円/楕円 63"/>
          <p:cNvSpPr>
            <a:spLocks noChangeAspect="1"/>
          </p:cNvSpPr>
          <p:nvPr/>
        </p:nvSpPr>
        <p:spPr>
          <a:xfrm>
            <a:off x="2846232" y="6243618"/>
            <a:ext cx="2084400" cy="2084400"/>
          </a:xfrm>
          <a:prstGeom prst="ellipse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写真</a:t>
            </a:r>
            <a:r>
              <a:rPr lang="ja-JP" altLang="en-US" sz="1200" dirty="0" smtClean="0">
                <a:solidFill>
                  <a:schemeClr val="tx1"/>
                </a:solidFill>
              </a:rPr>
              <a:t>が入ります</a:t>
            </a:r>
            <a:endParaRPr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65" name="円/楕円 64"/>
          <p:cNvSpPr>
            <a:spLocks noChangeAspect="1"/>
          </p:cNvSpPr>
          <p:nvPr/>
        </p:nvSpPr>
        <p:spPr>
          <a:xfrm>
            <a:off x="5314695" y="6243618"/>
            <a:ext cx="2084400" cy="2084400"/>
          </a:xfrm>
          <a:prstGeom prst="ellipse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写真</a:t>
            </a:r>
            <a:r>
              <a:rPr lang="ja-JP" altLang="en-US" sz="1200" dirty="0" smtClean="0">
                <a:solidFill>
                  <a:schemeClr val="tx1"/>
                </a:solidFill>
              </a:rPr>
              <a:t>が入ります</a:t>
            </a:r>
            <a:endParaRPr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66" name="正方形/長方形 65"/>
          <p:cNvSpPr/>
          <p:nvPr/>
        </p:nvSpPr>
        <p:spPr>
          <a:xfrm>
            <a:off x="3808352" y="0"/>
            <a:ext cx="3967200" cy="66960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写真が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276" y="365539"/>
            <a:ext cx="7172795" cy="10244404"/>
          </a:xfrm>
          <a:prstGeom prst="rect">
            <a:avLst/>
          </a:prstGeom>
        </p:spPr>
      </p:pic>
      <p:grpSp>
        <p:nvGrpSpPr>
          <p:cNvPr id="17" name="グループ化 16"/>
          <p:cNvGrpSpPr/>
          <p:nvPr/>
        </p:nvGrpSpPr>
        <p:grpSpPr>
          <a:xfrm>
            <a:off x="366883" y="6127849"/>
            <a:ext cx="2106172" cy="2200169"/>
            <a:chOff x="366883" y="6127849"/>
            <a:chExt cx="2106172" cy="2200169"/>
          </a:xfrm>
        </p:grpSpPr>
        <p:pic>
          <p:nvPicPr>
            <p:cNvPr id="12" name="図 1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6883" y="6221846"/>
              <a:ext cx="2106172" cy="2106172"/>
            </a:xfrm>
            <a:prstGeom prst="rect">
              <a:avLst/>
            </a:prstGeom>
          </p:spPr>
        </p:pic>
        <p:pic>
          <p:nvPicPr>
            <p:cNvPr id="13" name="図 1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1086" y="6127849"/>
              <a:ext cx="1246635" cy="722377"/>
            </a:xfrm>
            <a:prstGeom prst="rect">
              <a:avLst/>
            </a:prstGeom>
          </p:spPr>
        </p:pic>
      </p:grpSp>
      <p:grpSp>
        <p:nvGrpSpPr>
          <p:cNvPr id="14" name="グループ化 13"/>
          <p:cNvGrpSpPr/>
          <p:nvPr/>
        </p:nvGrpSpPr>
        <p:grpSpPr>
          <a:xfrm>
            <a:off x="2843242" y="6127849"/>
            <a:ext cx="2106172" cy="2200169"/>
            <a:chOff x="2843242" y="6127849"/>
            <a:chExt cx="2106172" cy="2200169"/>
          </a:xfrm>
        </p:grpSpPr>
        <p:pic>
          <p:nvPicPr>
            <p:cNvPr id="23" name="図 2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43242" y="6221846"/>
              <a:ext cx="2106172" cy="2106172"/>
            </a:xfrm>
            <a:prstGeom prst="rect">
              <a:avLst/>
            </a:prstGeom>
          </p:spPr>
        </p:pic>
        <p:pic>
          <p:nvPicPr>
            <p:cNvPr id="21" name="図 2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11985" y="6127849"/>
              <a:ext cx="1246635" cy="722377"/>
            </a:xfrm>
            <a:prstGeom prst="rect">
              <a:avLst/>
            </a:prstGeom>
          </p:spPr>
        </p:pic>
      </p:grpSp>
      <p:grpSp>
        <p:nvGrpSpPr>
          <p:cNvPr id="3" name="グループ化 2"/>
          <p:cNvGrpSpPr/>
          <p:nvPr/>
        </p:nvGrpSpPr>
        <p:grpSpPr>
          <a:xfrm>
            <a:off x="5294201" y="6127849"/>
            <a:ext cx="2106172" cy="2200169"/>
            <a:chOff x="5294201" y="6127849"/>
            <a:chExt cx="2106172" cy="2200169"/>
          </a:xfrm>
        </p:grpSpPr>
        <p:pic>
          <p:nvPicPr>
            <p:cNvPr id="24" name="図 2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94201" y="6221846"/>
              <a:ext cx="2106172" cy="2106172"/>
            </a:xfrm>
            <a:prstGeom prst="rect">
              <a:avLst/>
            </a:prstGeom>
          </p:spPr>
        </p:pic>
        <p:pic>
          <p:nvPicPr>
            <p:cNvPr id="22" name="図 2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0504" y="6127849"/>
              <a:ext cx="1246635" cy="722377"/>
            </a:xfrm>
            <a:prstGeom prst="rect">
              <a:avLst/>
            </a:prstGeom>
          </p:spPr>
        </p:pic>
      </p:grpSp>
      <p:sp>
        <p:nvSpPr>
          <p:cNvPr id="62" name="正方形/長方形 61"/>
          <p:cNvSpPr>
            <a:spLocks noChangeAspect="1"/>
          </p:cNvSpPr>
          <p:nvPr/>
        </p:nvSpPr>
        <p:spPr>
          <a:xfrm>
            <a:off x="756000" y="4860000"/>
            <a:ext cx="2651616" cy="1325808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900" y="634232"/>
            <a:ext cx="2057404" cy="256033"/>
          </a:xfrm>
          <a:prstGeom prst="rect">
            <a:avLst/>
          </a:prstGeom>
        </p:spPr>
      </p:pic>
      <p:sp>
        <p:nvSpPr>
          <p:cNvPr id="28" name="object 17"/>
          <p:cNvSpPr txBox="1"/>
          <p:nvPr/>
        </p:nvSpPr>
        <p:spPr>
          <a:xfrm>
            <a:off x="1220520" y="2925888"/>
            <a:ext cx="1044000" cy="105664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750" dirty="0" smtClean="0">
                <a:solidFill>
                  <a:srgbClr val="B5963F"/>
                </a:solidFill>
                <a:latin typeface="HGP明朝E"/>
                <a:cs typeface="HGP明朝E"/>
              </a:rPr>
              <a:t>2</a:t>
            </a:r>
            <a:r>
              <a:rPr sz="6750" spc="635" dirty="0" smtClean="0">
                <a:solidFill>
                  <a:srgbClr val="B5963F"/>
                </a:solidFill>
                <a:latin typeface="HGP明朝E"/>
                <a:cs typeface="HGP明朝E"/>
              </a:rPr>
              <a:t>4</a:t>
            </a:r>
            <a:endParaRPr sz="3000" dirty="0">
              <a:latin typeface="HGP明朝E"/>
              <a:cs typeface="HGP明朝E"/>
            </a:endParaRPr>
          </a:p>
        </p:txBody>
      </p:sp>
      <p:sp>
        <p:nvSpPr>
          <p:cNvPr id="29" name="object 18"/>
          <p:cNvSpPr txBox="1"/>
          <p:nvPr/>
        </p:nvSpPr>
        <p:spPr>
          <a:xfrm>
            <a:off x="672293" y="2981252"/>
            <a:ext cx="558165" cy="6667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6300" spc="195" baseline="-1984" dirty="0">
                <a:solidFill>
                  <a:srgbClr val="B5963F"/>
                </a:solidFill>
                <a:latin typeface="HGP明朝E"/>
                <a:cs typeface="HGP明朝E"/>
              </a:rPr>
              <a:t>6</a:t>
            </a:r>
            <a:r>
              <a:rPr sz="3600" spc="-5" dirty="0">
                <a:solidFill>
                  <a:srgbClr val="B5963F"/>
                </a:solidFill>
                <a:latin typeface="HGP明朝E"/>
                <a:cs typeface="HGP明朝E"/>
              </a:rPr>
              <a:t>/</a:t>
            </a:r>
            <a:endParaRPr sz="3600" dirty="0">
              <a:latin typeface="HGP明朝E"/>
              <a:cs typeface="HGP明朝E"/>
            </a:endParaRPr>
          </a:p>
        </p:txBody>
      </p:sp>
      <p:sp>
        <p:nvSpPr>
          <p:cNvPr id="30" name="object 20"/>
          <p:cNvSpPr txBox="1"/>
          <p:nvPr/>
        </p:nvSpPr>
        <p:spPr>
          <a:xfrm>
            <a:off x="713587" y="3954201"/>
            <a:ext cx="2756535" cy="9258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18100"/>
              </a:lnSpc>
              <a:spcBef>
                <a:spcPts val="100"/>
              </a:spcBef>
            </a:pPr>
            <a:r>
              <a:rPr sz="1000" spc="-5" dirty="0">
                <a:solidFill>
                  <a:srgbClr val="B5963F"/>
                </a:solidFill>
                <a:latin typeface="HGP明朝E"/>
                <a:cs typeface="HGP明朝E"/>
              </a:rPr>
              <a:t>ご</a:t>
            </a:r>
            <a:r>
              <a:rPr sz="1000" spc="25" dirty="0">
                <a:solidFill>
                  <a:srgbClr val="B5963F"/>
                </a:solidFill>
                <a:latin typeface="HGP明朝E"/>
                <a:cs typeface="HGP明朝E"/>
              </a:rPr>
              <a:t>挨</a:t>
            </a:r>
            <a:r>
              <a:rPr sz="1000" spc="10" dirty="0">
                <a:solidFill>
                  <a:srgbClr val="B5963F"/>
                </a:solidFill>
                <a:latin typeface="HGP明朝E"/>
                <a:cs typeface="HGP明朝E"/>
              </a:rPr>
              <a:t>拶</a:t>
            </a:r>
            <a:r>
              <a:rPr sz="1000" spc="-10" dirty="0">
                <a:solidFill>
                  <a:srgbClr val="B5963F"/>
                </a:solidFill>
                <a:latin typeface="HGP明朝E"/>
                <a:cs typeface="HGP明朝E"/>
              </a:rPr>
              <a:t>テ</a:t>
            </a:r>
            <a:r>
              <a:rPr sz="1000" spc="-80" dirty="0">
                <a:solidFill>
                  <a:srgbClr val="B5963F"/>
                </a:solidFill>
                <a:latin typeface="HGP明朝E"/>
                <a:cs typeface="HGP明朝E"/>
              </a:rPr>
              <a:t>キ</a:t>
            </a:r>
            <a:r>
              <a:rPr sz="1000" spc="-10" dirty="0">
                <a:solidFill>
                  <a:srgbClr val="B5963F"/>
                </a:solidFill>
                <a:latin typeface="HGP明朝E"/>
                <a:cs typeface="HGP明朝E"/>
              </a:rPr>
              <a:t>ス</a:t>
            </a:r>
            <a:r>
              <a:rPr sz="1000" spc="30" dirty="0">
                <a:solidFill>
                  <a:srgbClr val="B5963F"/>
                </a:solidFill>
                <a:latin typeface="HGP明朝E"/>
                <a:cs typeface="HGP明朝E"/>
              </a:rPr>
              <a:t>ト</a:t>
            </a:r>
            <a:r>
              <a:rPr sz="1000" spc="-5" dirty="0">
                <a:solidFill>
                  <a:srgbClr val="B5963F"/>
                </a:solidFill>
                <a:latin typeface="HGP明朝E"/>
                <a:cs typeface="HGP明朝E"/>
              </a:rPr>
              <a:t>ご</a:t>
            </a:r>
            <a:r>
              <a:rPr sz="1000" spc="25" dirty="0">
                <a:solidFill>
                  <a:srgbClr val="B5963F"/>
                </a:solidFill>
                <a:latin typeface="HGP明朝E"/>
                <a:cs typeface="HGP明朝E"/>
              </a:rPr>
              <a:t>挨</a:t>
            </a:r>
            <a:r>
              <a:rPr sz="1000" spc="10" dirty="0">
                <a:solidFill>
                  <a:srgbClr val="B5963F"/>
                </a:solidFill>
                <a:latin typeface="HGP明朝E"/>
                <a:cs typeface="HGP明朝E"/>
              </a:rPr>
              <a:t>拶</a:t>
            </a:r>
            <a:r>
              <a:rPr sz="1000" spc="-10" dirty="0">
                <a:solidFill>
                  <a:srgbClr val="B5963F"/>
                </a:solidFill>
                <a:latin typeface="HGP明朝E"/>
                <a:cs typeface="HGP明朝E"/>
              </a:rPr>
              <a:t>テ</a:t>
            </a:r>
            <a:r>
              <a:rPr sz="1000" spc="-80" dirty="0">
                <a:solidFill>
                  <a:srgbClr val="B5963F"/>
                </a:solidFill>
                <a:latin typeface="HGP明朝E"/>
                <a:cs typeface="HGP明朝E"/>
              </a:rPr>
              <a:t>キ</a:t>
            </a:r>
            <a:r>
              <a:rPr sz="1000" spc="-10" dirty="0">
                <a:solidFill>
                  <a:srgbClr val="B5963F"/>
                </a:solidFill>
                <a:latin typeface="HGP明朝E"/>
                <a:cs typeface="HGP明朝E"/>
              </a:rPr>
              <a:t>ス</a:t>
            </a:r>
            <a:r>
              <a:rPr sz="1000" spc="30" dirty="0">
                <a:solidFill>
                  <a:srgbClr val="B5963F"/>
                </a:solidFill>
                <a:latin typeface="HGP明朝E"/>
                <a:cs typeface="HGP明朝E"/>
              </a:rPr>
              <a:t>ト</a:t>
            </a:r>
            <a:r>
              <a:rPr sz="1000" spc="-5" dirty="0">
                <a:solidFill>
                  <a:srgbClr val="B5963F"/>
                </a:solidFill>
                <a:latin typeface="HGP明朝E"/>
                <a:cs typeface="HGP明朝E"/>
              </a:rPr>
              <a:t>ご</a:t>
            </a:r>
            <a:r>
              <a:rPr sz="1000" spc="25" dirty="0">
                <a:solidFill>
                  <a:srgbClr val="B5963F"/>
                </a:solidFill>
                <a:latin typeface="HGP明朝E"/>
                <a:cs typeface="HGP明朝E"/>
              </a:rPr>
              <a:t>挨</a:t>
            </a:r>
            <a:r>
              <a:rPr sz="1000" spc="10" dirty="0">
                <a:solidFill>
                  <a:srgbClr val="B5963F"/>
                </a:solidFill>
                <a:latin typeface="HGP明朝E"/>
                <a:cs typeface="HGP明朝E"/>
              </a:rPr>
              <a:t>拶</a:t>
            </a:r>
            <a:r>
              <a:rPr sz="1000" spc="-10" dirty="0">
                <a:solidFill>
                  <a:srgbClr val="B5963F"/>
                </a:solidFill>
                <a:latin typeface="HGP明朝E"/>
                <a:cs typeface="HGP明朝E"/>
              </a:rPr>
              <a:t>テ</a:t>
            </a:r>
            <a:r>
              <a:rPr sz="1000" spc="-80" dirty="0">
                <a:solidFill>
                  <a:srgbClr val="B5963F"/>
                </a:solidFill>
                <a:latin typeface="HGP明朝E"/>
                <a:cs typeface="HGP明朝E"/>
              </a:rPr>
              <a:t>キ</a:t>
            </a:r>
            <a:r>
              <a:rPr sz="1000" spc="-10" dirty="0">
                <a:solidFill>
                  <a:srgbClr val="B5963F"/>
                </a:solidFill>
                <a:latin typeface="HGP明朝E"/>
                <a:cs typeface="HGP明朝E"/>
              </a:rPr>
              <a:t>ス</a:t>
            </a:r>
            <a:r>
              <a:rPr sz="1000" spc="30" dirty="0">
                <a:solidFill>
                  <a:srgbClr val="B5963F"/>
                </a:solidFill>
                <a:latin typeface="HGP明朝E"/>
                <a:cs typeface="HGP明朝E"/>
              </a:rPr>
              <a:t>ト</a:t>
            </a:r>
            <a:r>
              <a:rPr sz="1000" spc="-5" dirty="0">
                <a:solidFill>
                  <a:srgbClr val="B5963F"/>
                </a:solidFill>
                <a:latin typeface="HGP明朝E"/>
                <a:cs typeface="HGP明朝E"/>
              </a:rPr>
              <a:t>ご</a:t>
            </a:r>
            <a:r>
              <a:rPr sz="1000" spc="25" dirty="0">
                <a:solidFill>
                  <a:srgbClr val="B5963F"/>
                </a:solidFill>
                <a:latin typeface="HGP明朝E"/>
                <a:cs typeface="HGP明朝E"/>
              </a:rPr>
              <a:t>挨</a:t>
            </a:r>
            <a:r>
              <a:rPr sz="1000" spc="-10" dirty="0">
                <a:solidFill>
                  <a:srgbClr val="B5963F"/>
                </a:solidFill>
                <a:latin typeface="HGP明朝E"/>
                <a:cs typeface="HGP明朝E"/>
              </a:rPr>
              <a:t>拶 </a:t>
            </a:r>
            <a:r>
              <a:rPr sz="1000" spc="-5" dirty="0">
                <a:solidFill>
                  <a:srgbClr val="B5963F"/>
                </a:solidFill>
                <a:latin typeface="HGP明朝E"/>
                <a:cs typeface="HGP明朝E"/>
              </a:rPr>
              <a:t>テ</a:t>
            </a:r>
            <a:r>
              <a:rPr sz="1000" spc="-70" dirty="0">
                <a:solidFill>
                  <a:srgbClr val="B5963F"/>
                </a:solidFill>
                <a:latin typeface="HGP明朝E"/>
                <a:cs typeface="HGP明朝E"/>
              </a:rPr>
              <a:t>キ</a:t>
            </a:r>
            <a:r>
              <a:rPr sz="1000" spc="-5" dirty="0">
                <a:solidFill>
                  <a:srgbClr val="B5963F"/>
                </a:solidFill>
                <a:latin typeface="HGP明朝E"/>
                <a:cs typeface="HGP明朝E"/>
              </a:rPr>
              <a:t>ス</a:t>
            </a:r>
            <a:r>
              <a:rPr sz="1000" spc="40" dirty="0">
                <a:solidFill>
                  <a:srgbClr val="B5963F"/>
                </a:solidFill>
                <a:latin typeface="HGP明朝E"/>
                <a:cs typeface="HGP明朝E"/>
              </a:rPr>
              <a:t>ト</a:t>
            </a:r>
            <a:r>
              <a:rPr sz="1000" dirty="0">
                <a:solidFill>
                  <a:srgbClr val="B5963F"/>
                </a:solidFill>
                <a:latin typeface="HGP明朝E"/>
                <a:cs typeface="HGP明朝E"/>
              </a:rPr>
              <a:t>ご</a:t>
            </a:r>
            <a:r>
              <a:rPr sz="1000" spc="25" dirty="0">
                <a:solidFill>
                  <a:srgbClr val="B5963F"/>
                </a:solidFill>
                <a:latin typeface="HGP明朝E"/>
                <a:cs typeface="HGP明朝E"/>
              </a:rPr>
              <a:t>挨</a:t>
            </a:r>
            <a:r>
              <a:rPr sz="1000" spc="15" dirty="0">
                <a:solidFill>
                  <a:srgbClr val="B5963F"/>
                </a:solidFill>
                <a:latin typeface="HGP明朝E"/>
                <a:cs typeface="HGP明朝E"/>
              </a:rPr>
              <a:t>拶</a:t>
            </a:r>
            <a:r>
              <a:rPr sz="1000" spc="-5" dirty="0">
                <a:solidFill>
                  <a:srgbClr val="B5963F"/>
                </a:solidFill>
                <a:latin typeface="HGP明朝E"/>
                <a:cs typeface="HGP明朝E"/>
              </a:rPr>
              <a:t>テ</a:t>
            </a:r>
            <a:r>
              <a:rPr sz="1000" spc="-70" dirty="0">
                <a:solidFill>
                  <a:srgbClr val="B5963F"/>
                </a:solidFill>
                <a:latin typeface="HGP明朝E"/>
                <a:cs typeface="HGP明朝E"/>
              </a:rPr>
              <a:t>キ</a:t>
            </a:r>
            <a:r>
              <a:rPr sz="1000" spc="-5" dirty="0">
                <a:solidFill>
                  <a:srgbClr val="B5963F"/>
                </a:solidFill>
                <a:latin typeface="HGP明朝E"/>
                <a:cs typeface="HGP明朝E"/>
              </a:rPr>
              <a:t>ス</a:t>
            </a:r>
            <a:r>
              <a:rPr sz="1000" spc="40" dirty="0">
                <a:solidFill>
                  <a:srgbClr val="B5963F"/>
                </a:solidFill>
                <a:latin typeface="HGP明朝E"/>
                <a:cs typeface="HGP明朝E"/>
              </a:rPr>
              <a:t>ト</a:t>
            </a:r>
            <a:r>
              <a:rPr sz="1000" dirty="0">
                <a:solidFill>
                  <a:srgbClr val="B5963F"/>
                </a:solidFill>
                <a:latin typeface="HGP明朝E"/>
                <a:cs typeface="HGP明朝E"/>
              </a:rPr>
              <a:t>ご</a:t>
            </a:r>
            <a:r>
              <a:rPr sz="1000" spc="25" dirty="0">
                <a:solidFill>
                  <a:srgbClr val="B5963F"/>
                </a:solidFill>
                <a:latin typeface="HGP明朝E"/>
                <a:cs typeface="HGP明朝E"/>
              </a:rPr>
              <a:t>挨</a:t>
            </a:r>
            <a:r>
              <a:rPr sz="1000" spc="15" dirty="0">
                <a:solidFill>
                  <a:srgbClr val="B5963F"/>
                </a:solidFill>
                <a:latin typeface="HGP明朝E"/>
                <a:cs typeface="HGP明朝E"/>
              </a:rPr>
              <a:t>拶</a:t>
            </a:r>
            <a:r>
              <a:rPr sz="1000" spc="-5" dirty="0">
                <a:solidFill>
                  <a:srgbClr val="B5963F"/>
                </a:solidFill>
                <a:latin typeface="HGP明朝E"/>
                <a:cs typeface="HGP明朝E"/>
              </a:rPr>
              <a:t>テ</a:t>
            </a:r>
            <a:r>
              <a:rPr sz="1000" spc="-70" dirty="0">
                <a:solidFill>
                  <a:srgbClr val="B5963F"/>
                </a:solidFill>
                <a:latin typeface="HGP明朝E"/>
                <a:cs typeface="HGP明朝E"/>
              </a:rPr>
              <a:t>キ</a:t>
            </a:r>
            <a:r>
              <a:rPr sz="1000" spc="-5" dirty="0">
                <a:solidFill>
                  <a:srgbClr val="B5963F"/>
                </a:solidFill>
                <a:latin typeface="HGP明朝E"/>
                <a:cs typeface="HGP明朝E"/>
              </a:rPr>
              <a:t>ス</a:t>
            </a:r>
            <a:r>
              <a:rPr sz="1000" spc="40" dirty="0">
                <a:solidFill>
                  <a:srgbClr val="B5963F"/>
                </a:solidFill>
                <a:latin typeface="HGP明朝E"/>
                <a:cs typeface="HGP明朝E"/>
              </a:rPr>
              <a:t>ト</a:t>
            </a:r>
            <a:r>
              <a:rPr sz="1000" dirty="0">
                <a:solidFill>
                  <a:srgbClr val="B5963F"/>
                </a:solidFill>
                <a:latin typeface="HGP明朝E"/>
                <a:cs typeface="HGP明朝E"/>
              </a:rPr>
              <a:t>ご</a:t>
            </a:r>
            <a:r>
              <a:rPr sz="1000" spc="25" dirty="0">
                <a:solidFill>
                  <a:srgbClr val="B5963F"/>
                </a:solidFill>
                <a:latin typeface="HGP明朝E"/>
                <a:cs typeface="HGP明朝E"/>
              </a:rPr>
              <a:t>挨</a:t>
            </a:r>
            <a:r>
              <a:rPr sz="1000" spc="15" dirty="0">
                <a:solidFill>
                  <a:srgbClr val="B5963F"/>
                </a:solidFill>
                <a:latin typeface="HGP明朝E"/>
                <a:cs typeface="HGP明朝E"/>
              </a:rPr>
              <a:t>拶</a:t>
            </a:r>
            <a:r>
              <a:rPr sz="1000" spc="-5" dirty="0">
                <a:solidFill>
                  <a:srgbClr val="B5963F"/>
                </a:solidFill>
                <a:latin typeface="HGP明朝E"/>
                <a:cs typeface="HGP明朝E"/>
              </a:rPr>
              <a:t>テ</a:t>
            </a:r>
            <a:r>
              <a:rPr sz="1000" spc="-70" dirty="0">
                <a:solidFill>
                  <a:srgbClr val="B5963F"/>
                </a:solidFill>
                <a:latin typeface="HGP明朝E"/>
                <a:cs typeface="HGP明朝E"/>
              </a:rPr>
              <a:t>キ</a:t>
            </a:r>
            <a:r>
              <a:rPr sz="1000" spc="-10" dirty="0">
                <a:solidFill>
                  <a:srgbClr val="B5963F"/>
                </a:solidFill>
                <a:latin typeface="HGP明朝E"/>
                <a:cs typeface="HGP明朝E"/>
              </a:rPr>
              <a:t>ス </a:t>
            </a:r>
            <a:r>
              <a:rPr sz="1000" spc="50" dirty="0">
                <a:solidFill>
                  <a:srgbClr val="B5963F"/>
                </a:solidFill>
                <a:latin typeface="HGP明朝E"/>
                <a:cs typeface="HGP明朝E"/>
              </a:rPr>
              <a:t>ト</a:t>
            </a:r>
            <a:r>
              <a:rPr sz="1000" spc="10" dirty="0">
                <a:solidFill>
                  <a:srgbClr val="B5963F"/>
                </a:solidFill>
                <a:latin typeface="HGP明朝E"/>
                <a:cs typeface="HGP明朝E"/>
              </a:rPr>
              <a:t>ご</a:t>
            </a:r>
            <a:r>
              <a:rPr sz="1000" spc="35" dirty="0">
                <a:solidFill>
                  <a:srgbClr val="B5963F"/>
                </a:solidFill>
                <a:latin typeface="HGP明朝E"/>
                <a:cs typeface="HGP明朝E"/>
              </a:rPr>
              <a:t>挨</a:t>
            </a:r>
            <a:r>
              <a:rPr sz="1000" spc="25" dirty="0">
                <a:solidFill>
                  <a:srgbClr val="B5963F"/>
                </a:solidFill>
                <a:latin typeface="HGP明朝E"/>
                <a:cs typeface="HGP明朝E"/>
              </a:rPr>
              <a:t>拶</a:t>
            </a:r>
            <a:r>
              <a:rPr sz="1000" dirty="0">
                <a:solidFill>
                  <a:srgbClr val="B5963F"/>
                </a:solidFill>
                <a:latin typeface="HGP明朝E"/>
                <a:cs typeface="HGP明朝E"/>
              </a:rPr>
              <a:t>テ</a:t>
            </a:r>
            <a:r>
              <a:rPr sz="1000" spc="-65" dirty="0">
                <a:solidFill>
                  <a:srgbClr val="B5963F"/>
                </a:solidFill>
                <a:latin typeface="HGP明朝E"/>
                <a:cs typeface="HGP明朝E"/>
              </a:rPr>
              <a:t>キ</a:t>
            </a:r>
            <a:r>
              <a:rPr sz="1000" dirty="0">
                <a:solidFill>
                  <a:srgbClr val="B5963F"/>
                </a:solidFill>
                <a:latin typeface="HGP明朝E"/>
                <a:cs typeface="HGP明朝E"/>
              </a:rPr>
              <a:t>ス</a:t>
            </a:r>
            <a:r>
              <a:rPr sz="1000" spc="50" dirty="0">
                <a:solidFill>
                  <a:srgbClr val="B5963F"/>
                </a:solidFill>
                <a:latin typeface="HGP明朝E"/>
                <a:cs typeface="HGP明朝E"/>
              </a:rPr>
              <a:t>ト</a:t>
            </a:r>
            <a:r>
              <a:rPr sz="1000" spc="10" dirty="0">
                <a:solidFill>
                  <a:srgbClr val="B5963F"/>
                </a:solidFill>
                <a:latin typeface="HGP明朝E"/>
                <a:cs typeface="HGP明朝E"/>
              </a:rPr>
              <a:t>ご</a:t>
            </a:r>
            <a:r>
              <a:rPr sz="1000" spc="35" dirty="0">
                <a:solidFill>
                  <a:srgbClr val="B5963F"/>
                </a:solidFill>
                <a:latin typeface="HGP明朝E"/>
                <a:cs typeface="HGP明朝E"/>
              </a:rPr>
              <a:t>挨</a:t>
            </a:r>
            <a:r>
              <a:rPr sz="1000" spc="25" dirty="0">
                <a:solidFill>
                  <a:srgbClr val="B5963F"/>
                </a:solidFill>
                <a:latin typeface="HGP明朝E"/>
                <a:cs typeface="HGP明朝E"/>
              </a:rPr>
              <a:t>拶</a:t>
            </a:r>
            <a:r>
              <a:rPr sz="1000" dirty="0">
                <a:solidFill>
                  <a:srgbClr val="B5963F"/>
                </a:solidFill>
                <a:latin typeface="HGP明朝E"/>
                <a:cs typeface="HGP明朝E"/>
              </a:rPr>
              <a:t>テ</a:t>
            </a:r>
            <a:r>
              <a:rPr sz="1000" spc="-65" dirty="0">
                <a:solidFill>
                  <a:srgbClr val="B5963F"/>
                </a:solidFill>
                <a:latin typeface="HGP明朝E"/>
                <a:cs typeface="HGP明朝E"/>
              </a:rPr>
              <a:t>キ</a:t>
            </a:r>
            <a:r>
              <a:rPr sz="1000" dirty="0">
                <a:solidFill>
                  <a:srgbClr val="B5963F"/>
                </a:solidFill>
                <a:latin typeface="HGP明朝E"/>
                <a:cs typeface="HGP明朝E"/>
              </a:rPr>
              <a:t>ス</a:t>
            </a:r>
            <a:r>
              <a:rPr sz="1000" spc="50" dirty="0">
                <a:solidFill>
                  <a:srgbClr val="B5963F"/>
                </a:solidFill>
                <a:latin typeface="HGP明朝E"/>
                <a:cs typeface="HGP明朝E"/>
              </a:rPr>
              <a:t>ト</a:t>
            </a:r>
            <a:r>
              <a:rPr sz="1000" spc="10" dirty="0">
                <a:solidFill>
                  <a:srgbClr val="B5963F"/>
                </a:solidFill>
                <a:latin typeface="HGP明朝E"/>
                <a:cs typeface="HGP明朝E"/>
              </a:rPr>
              <a:t>ご</a:t>
            </a:r>
            <a:r>
              <a:rPr sz="1000" spc="35" dirty="0">
                <a:solidFill>
                  <a:srgbClr val="B5963F"/>
                </a:solidFill>
                <a:latin typeface="HGP明朝E"/>
                <a:cs typeface="HGP明朝E"/>
              </a:rPr>
              <a:t>挨</a:t>
            </a:r>
            <a:r>
              <a:rPr sz="1000" spc="25" dirty="0">
                <a:solidFill>
                  <a:srgbClr val="B5963F"/>
                </a:solidFill>
                <a:latin typeface="HGP明朝E"/>
                <a:cs typeface="HGP明朝E"/>
              </a:rPr>
              <a:t>拶</a:t>
            </a:r>
            <a:r>
              <a:rPr sz="1000" dirty="0">
                <a:solidFill>
                  <a:srgbClr val="B5963F"/>
                </a:solidFill>
                <a:latin typeface="HGP明朝E"/>
                <a:cs typeface="HGP明朝E"/>
              </a:rPr>
              <a:t>テ</a:t>
            </a:r>
            <a:r>
              <a:rPr sz="1000" spc="-65" dirty="0">
                <a:solidFill>
                  <a:srgbClr val="B5963F"/>
                </a:solidFill>
                <a:latin typeface="HGP明朝E"/>
                <a:cs typeface="HGP明朝E"/>
              </a:rPr>
              <a:t>キ</a:t>
            </a:r>
            <a:r>
              <a:rPr sz="1000" dirty="0">
                <a:solidFill>
                  <a:srgbClr val="B5963F"/>
                </a:solidFill>
                <a:latin typeface="HGP明朝E"/>
                <a:cs typeface="HGP明朝E"/>
              </a:rPr>
              <a:t>ス</a:t>
            </a:r>
            <a:r>
              <a:rPr sz="1000" spc="50" dirty="0">
                <a:solidFill>
                  <a:srgbClr val="B5963F"/>
                </a:solidFill>
                <a:latin typeface="HGP明朝E"/>
                <a:cs typeface="HGP明朝E"/>
              </a:rPr>
              <a:t>ト</a:t>
            </a:r>
            <a:r>
              <a:rPr sz="1000" spc="10" dirty="0">
                <a:solidFill>
                  <a:srgbClr val="B5963F"/>
                </a:solidFill>
                <a:latin typeface="HGP明朝E"/>
                <a:cs typeface="HGP明朝E"/>
              </a:rPr>
              <a:t>ご</a:t>
            </a:r>
            <a:r>
              <a:rPr sz="1000" spc="-10" dirty="0">
                <a:solidFill>
                  <a:srgbClr val="B5963F"/>
                </a:solidFill>
                <a:latin typeface="HGP明朝E"/>
                <a:cs typeface="HGP明朝E"/>
              </a:rPr>
              <a:t>挨 </a:t>
            </a:r>
            <a:r>
              <a:rPr sz="1000" spc="10" dirty="0">
                <a:solidFill>
                  <a:srgbClr val="B5963F"/>
                </a:solidFill>
                <a:latin typeface="HGP明朝E"/>
                <a:cs typeface="HGP明朝E"/>
              </a:rPr>
              <a:t>拶</a:t>
            </a:r>
            <a:r>
              <a:rPr sz="1000" spc="-10" dirty="0">
                <a:solidFill>
                  <a:srgbClr val="B5963F"/>
                </a:solidFill>
                <a:latin typeface="HGP明朝E"/>
                <a:cs typeface="HGP明朝E"/>
              </a:rPr>
              <a:t>テ</a:t>
            </a:r>
            <a:r>
              <a:rPr sz="1000" spc="-80" dirty="0">
                <a:solidFill>
                  <a:srgbClr val="B5963F"/>
                </a:solidFill>
                <a:latin typeface="HGP明朝E"/>
                <a:cs typeface="HGP明朝E"/>
              </a:rPr>
              <a:t>キ</a:t>
            </a:r>
            <a:r>
              <a:rPr sz="1000" spc="-10" dirty="0">
                <a:solidFill>
                  <a:srgbClr val="B5963F"/>
                </a:solidFill>
                <a:latin typeface="HGP明朝E"/>
                <a:cs typeface="HGP明朝E"/>
              </a:rPr>
              <a:t>ス</a:t>
            </a:r>
            <a:r>
              <a:rPr sz="1000" spc="30" dirty="0">
                <a:solidFill>
                  <a:srgbClr val="B5963F"/>
                </a:solidFill>
                <a:latin typeface="HGP明朝E"/>
                <a:cs typeface="HGP明朝E"/>
              </a:rPr>
              <a:t>ト</a:t>
            </a:r>
            <a:r>
              <a:rPr sz="1000" spc="-5" dirty="0">
                <a:solidFill>
                  <a:srgbClr val="B5963F"/>
                </a:solidFill>
                <a:latin typeface="HGP明朝E"/>
                <a:cs typeface="HGP明朝E"/>
              </a:rPr>
              <a:t>ご</a:t>
            </a:r>
            <a:r>
              <a:rPr sz="1000" spc="25" dirty="0">
                <a:solidFill>
                  <a:srgbClr val="B5963F"/>
                </a:solidFill>
                <a:latin typeface="HGP明朝E"/>
                <a:cs typeface="HGP明朝E"/>
              </a:rPr>
              <a:t>挨</a:t>
            </a:r>
            <a:r>
              <a:rPr sz="1000" spc="10" dirty="0">
                <a:solidFill>
                  <a:srgbClr val="B5963F"/>
                </a:solidFill>
                <a:latin typeface="HGP明朝E"/>
                <a:cs typeface="HGP明朝E"/>
              </a:rPr>
              <a:t>拶</a:t>
            </a:r>
            <a:r>
              <a:rPr sz="1000" spc="-10" dirty="0">
                <a:solidFill>
                  <a:srgbClr val="B5963F"/>
                </a:solidFill>
                <a:latin typeface="HGP明朝E"/>
                <a:cs typeface="HGP明朝E"/>
              </a:rPr>
              <a:t>テ</a:t>
            </a:r>
            <a:r>
              <a:rPr sz="1000" spc="-80" dirty="0">
                <a:solidFill>
                  <a:srgbClr val="B5963F"/>
                </a:solidFill>
                <a:latin typeface="HGP明朝E"/>
                <a:cs typeface="HGP明朝E"/>
              </a:rPr>
              <a:t>キ</a:t>
            </a:r>
            <a:r>
              <a:rPr sz="1000" spc="-10" dirty="0">
                <a:solidFill>
                  <a:srgbClr val="B5963F"/>
                </a:solidFill>
                <a:latin typeface="HGP明朝E"/>
                <a:cs typeface="HGP明朝E"/>
              </a:rPr>
              <a:t>ス</a:t>
            </a:r>
            <a:r>
              <a:rPr sz="1000" spc="30" dirty="0">
                <a:solidFill>
                  <a:srgbClr val="B5963F"/>
                </a:solidFill>
                <a:latin typeface="HGP明朝E"/>
                <a:cs typeface="HGP明朝E"/>
              </a:rPr>
              <a:t>ト</a:t>
            </a:r>
            <a:r>
              <a:rPr sz="1000" spc="-5" dirty="0">
                <a:solidFill>
                  <a:srgbClr val="B5963F"/>
                </a:solidFill>
                <a:latin typeface="HGP明朝E"/>
                <a:cs typeface="HGP明朝E"/>
              </a:rPr>
              <a:t>ご</a:t>
            </a:r>
            <a:r>
              <a:rPr sz="1000" spc="25" dirty="0">
                <a:solidFill>
                  <a:srgbClr val="B5963F"/>
                </a:solidFill>
                <a:latin typeface="HGP明朝E"/>
                <a:cs typeface="HGP明朝E"/>
              </a:rPr>
              <a:t>挨</a:t>
            </a:r>
            <a:r>
              <a:rPr sz="1000" spc="10" dirty="0">
                <a:solidFill>
                  <a:srgbClr val="B5963F"/>
                </a:solidFill>
                <a:latin typeface="HGP明朝E"/>
                <a:cs typeface="HGP明朝E"/>
              </a:rPr>
              <a:t>拶</a:t>
            </a:r>
            <a:r>
              <a:rPr sz="1000" spc="-10" dirty="0">
                <a:solidFill>
                  <a:srgbClr val="B5963F"/>
                </a:solidFill>
                <a:latin typeface="HGP明朝E"/>
                <a:cs typeface="HGP明朝E"/>
              </a:rPr>
              <a:t>テ</a:t>
            </a:r>
            <a:r>
              <a:rPr sz="1000" spc="-80" dirty="0">
                <a:solidFill>
                  <a:srgbClr val="B5963F"/>
                </a:solidFill>
                <a:latin typeface="HGP明朝E"/>
                <a:cs typeface="HGP明朝E"/>
              </a:rPr>
              <a:t>キ</a:t>
            </a:r>
            <a:r>
              <a:rPr sz="1000" spc="-10" dirty="0">
                <a:solidFill>
                  <a:srgbClr val="B5963F"/>
                </a:solidFill>
                <a:latin typeface="HGP明朝E"/>
                <a:cs typeface="HGP明朝E"/>
              </a:rPr>
              <a:t>ス</a:t>
            </a:r>
            <a:r>
              <a:rPr sz="1000" spc="30" dirty="0">
                <a:solidFill>
                  <a:srgbClr val="B5963F"/>
                </a:solidFill>
                <a:latin typeface="HGP明朝E"/>
                <a:cs typeface="HGP明朝E"/>
              </a:rPr>
              <a:t>ト</a:t>
            </a:r>
            <a:r>
              <a:rPr sz="1000" spc="-5" dirty="0">
                <a:solidFill>
                  <a:srgbClr val="B5963F"/>
                </a:solidFill>
                <a:latin typeface="HGP明朝E"/>
                <a:cs typeface="HGP明朝E"/>
              </a:rPr>
              <a:t>ご</a:t>
            </a:r>
            <a:r>
              <a:rPr sz="1000" spc="25" dirty="0">
                <a:solidFill>
                  <a:srgbClr val="B5963F"/>
                </a:solidFill>
                <a:latin typeface="HGP明朝E"/>
                <a:cs typeface="HGP明朝E"/>
              </a:rPr>
              <a:t>挨</a:t>
            </a:r>
            <a:r>
              <a:rPr sz="1000" spc="10" dirty="0">
                <a:solidFill>
                  <a:srgbClr val="B5963F"/>
                </a:solidFill>
                <a:latin typeface="HGP明朝E"/>
                <a:cs typeface="HGP明朝E"/>
              </a:rPr>
              <a:t>拶</a:t>
            </a:r>
            <a:r>
              <a:rPr sz="1000" spc="-10" dirty="0">
                <a:solidFill>
                  <a:srgbClr val="B5963F"/>
                </a:solidFill>
                <a:latin typeface="HGP明朝E"/>
                <a:cs typeface="HGP明朝E"/>
              </a:rPr>
              <a:t>テキ </a:t>
            </a:r>
            <a:r>
              <a:rPr sz="1000" spc="-15" dirty="0">
                <a:solidFill>
                  <a:srgbClr val="B5963F"/>
                </a:solidFill>
                <a:latin typeface="HGP明朝E"/>
                <a:cs typeface="HGP明朝E"/>
              </a:rPr>
              <a:t>ス</a:t>
            </a:r>
            <a:r>
              <a:rPr sz="1000" spc="25" dirty="0">
                <a:solidFill>
                  <a:srgbClr val="B5963F"/>
                </a:solidFill>
                <a:latin typeface="HGP明朝E"/>
                <a:cs typeface="HGP明朝E"/>
              </a:rPr>
              <a:t>ト</a:t>
            </a:r>
            <a:r>
              <a:rPr sz="1000" spc="-10" dirty="0">
                <a:solidFill>
                  <a:srgbClr val="B5963F"/>
                </a:solidFill>
                <a:latin typeface="HGP明朝E"/>
                <a:cs typeface="HGP明朝E"/>
              </a:rPr>
              <a:t>ご</a:t>
            </a:r>
            <a:r>
              <a:rPr sz="1000" spc="15" dirty="0">
                <a:solidFill>
                  <a:srgbClr val="B5963F"/>
                </a:solidFill>
                <a:latin typeface="HGP明朝E"/>
                <a:cs typeface="HGP明朝E"/>
              </a:rPr>
              <a:t>挨</a:t>
            </a:r>
            <a:r>
              <a:rPr sz="1000" spc="0" dirty="0">
                <a:solidFill>
                  <a:srgbClr val="B5963F"/>
                </a:solidFill>
                <a:latin typeface="HGP明朝E"/>
                <a:cs typeface="HGP明朝E"/>
              </a:rPr>
              <a:t>拶</a:t>
            </a:r>
            <a:r>
              <a:rPr sz="1000" spc="-15" dirty="0">
                <a:solidFill>
                  <a:srgbClr val="B5963F"/>
                </a:solidFill>
                <a:latin typeface="HGP明朝E"/>
                <a:cs typeface="HGP明朝E"/>
              </a:rPr>
              <a:t>テ</a:t>
            </a:r>
            <a:r>
              <a:rPr sz="1000" spc="-85" dirty="0">
                <a:solidFill>
                  <a:srgbClr val="B5963F"/>
                </a:solidFill>
                <a:latin typeface="HGP明朝E"/>
                <a:cs typeface="HGP明朝E"/>
              </a:rPr>
              <a:t>キ</a:t>
            </a:r>
            <a:r>
              <a:rPr sz="1000" spc="-15" dirty="0">
                <a:solidFill>
                  <a:srgbClr val="B5963F"/>
                </a:solidFill>
                <a:latin typeface="HGP明朝E"/>
                <a:cs typeface="HGP明朝E"/>
              </a:rPr>
              <a:t>ス</a:t>
            </a:r>
            <a:r>
              <a:rPr sz="1000" spc="-10" dirty="0">
                <a:solidFill>
                  <a:srgbClr val="B5963F"/>
                </a:solidFill>
                <a:latin typeface="HGP明朝E"/>
                <a:cs typeface="HGP明朝E"/>
              </a:rPr>
              <a:t>ト</a:t>
            </a:r>
            <a:endParaRPr sz="1000" dirty="0">
              <a:latin typeface="HGP明朝E"/>
              <a:cs typeface="HGP明朝E"/>
            </a:endParaRPr>
          </a:p>
        </p:txBody>
      </p:sp>
      <p:sp>
        <p:nvSpPr>
          <p:cNvPr id="31" name="object 22"/>
          <p:cNvSpPr txBox="1"/>
          <p:nvPr/>
        </p:nvSpPr>
        <p:spPr>
          <a:xfrm rot="20760000">
            <a:off x="3917890" y="821387"/>
            <a:ext cx="1432820" cy="3790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985"/>
              </a:lnSpc>
            </a:pPr>
            <a:r>
              <a:rPr sz="2950" i="1" spc="-95" dirty="0">
                <a:solidFill>
                  <a:srgbClr val="FFFFFF"/>
                </a:solidFill>
                <a:latin typeface="HGP明朝E"/>
                <a:cs typeface="HGP明朝E"/>
              </a:rPr>
              <a:t>指</a:t>
            </a:r>
            <a:r>
              <a:rPr sz="2950" i="1" spc="-70" dirty="0">
                <a:solidFill>
                  <a:srgbClr val="FFFFFF"/>
                </a:solidFill>
                <a:latin typeface="HGP明朝E"/>
                <a:cs typeface="HGP明朝E"/>
              </a:rPr>
              <a:t>先</a:t>
            </a:r>
            <a:r>
              <a:rPr sz="4425" i="1" spc="-150" baseline="1883" dirty="0">
                <a:solidFill>
                  <a:srgbClr val="FFFFFF"/>
                </a:solidFill>
                <a:latin typeface="HGP明朝E"/>
                <a:cs typeface="HGP明朝E"/>
              </a:rPr>
              <a:t>か</a:t>
            </a:r>
            <a:r>
              <a:rPr sz="4425" i="1" spc="-82" baseline="2824" dirty="0">
                <a:solidFill>
                  <a:srgbClr val="FFFFFF"/>
                </a:solidFill>
                <a:latin typeface="HGP明朝E"/>
                <a:cs typeface="HGP明朝E"/>
              </a:rPr>
              <a:t>ら</a:t>
            </a:r>
            <a:endParaRPr sz="4425" baseline="2824" dirty="0">
              <a:latin typeface="HGP明朝E"/>
              <a:cs typeface="HGP明朝E"/>
            </a:endParaRPr>
          </a:p>
        </p:txBody>
      </p:sp>
      <p:sp>
        <p:nvSpPr>
          <p:cNvPr id="32" name="object 23"/>
          <p:cNvSpPr txBox="1"/>
          <p:nvPr/>
        </p:nvSpPr>
        <p:spPr>
          <a:xfrm rot="20760000">
            <a:off x="3894513" y="1010392"/>
            <a:ext cx="3323690" cy="3790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985"/>
              </a:lnSpc>
            </a:pPr>
            <a:r>
              <a:rPr sz="4425" i="1" spc="-195" baseline="-4708" dirty="0">
                <a:solidFill>
                  <a:srgbClr val="FFFFFF"/>
                </a:solidFill>
                <a:latin typeface="HGP明朝E"/>
                <a:cs typeface="HGP明朝E"/>
              </a:rPr>
              <a:t>お</a:t>
            </a:r>
            <a:r>
              <a:rPr sz="4425" i="1" spc="-89" baseline="-3766" dirty="0">
                <a:solidFill>
                  <a:srgbClr val="FFFFFF"/>
                </a:solidFill>
                <a:latin typeface="HGP明朝E"/>
                <a:cs typeface="HGP明朝E"/>
              </a:rPr>
              <a:t>し</a:t>
            </a:r>
            <a:r>
              <a:rPr sz="4425" i="1" spc="-187" baseline="-3766" dirty="0">
                <a:solidFill>
                  <a:srgbClr val="FFFFFF"/>
                </a:solidFill>
                <a:latin typeface="HGP明朝E"/>
                <a:cs typeface="HGP明朝E"/>
              </a:rPr>
              <a:t>ゃ</a:t>
            </a:r>
            <a:r>
              <a:rPr sz="4425" i="1" spc="-225" baseline="-2824" dirty="0">
                <a:solidFill>
                  <a:srgbClr val="FFFFFF"/>
                </a:solidFill>
                <a:latin typeface="HGP明朝E"/>
                <a:cs typeface="HGP明朝E"/>
              </a:rPr>
              <a:t>れ</a:t>
            </a:r>
            <a:r>
              <a:rPr sz="4425" i="1" spc="-225" baseline="-1883" dirty="0">
                <a:solidFill>
                  <a:srgbClr val="FFFFFF"/>
                </a:solidFill>
                <a:latin typeface="HGP明朝E"/>
                <a:cs typeface="HGP明朝E"/>
              </a:rPr>
              <a:t>始</a:t>
            </a:r>
            <a:r>
              <a:rPr sz="2950" i="1" spc="-200" dirty="0">
                <a:solidFill>
                  <a:srgbClr val="FFFFFF"/>
                </a:solidFill>
                <a:latin typeface="HGP明朝E"/>
                <a:cs typeface="HGP明朝E"/>
              </a:rPr>
              <a:t>め</a:t>
            </a:r>
            <a:r>
              <a:rPr sz="2950" i="1" spc="-130" dirty="0">
                <a:solidFill>
                  <a:srgbClr val="FFFFFF"/>
                </a:solidFill>
                <a:latin typeface="HGP明朝E"/>
                <a:cs typeface="HGP明朝E"/>
              </a:rPr>
              <a:t>ま</a:t>
            </a:r>
            <a:r>
              <a:rPr sz="2950" i="1" spc="-195" dirty="0">
                <a:solidFill>
                  <a:srgbClr val="FFFFFF"/>
                </a:solidFill>
                <a:latin typeface="HGP明朝E"/>
                <a:cs typeface="HGP明朝E"/>
              </a:rPr>
              <a:t>せ</a:t>
            </a:r>
            <a:r>
              <a:rPr sz="2950" i="1" spc="-204" dirty="0">
                <a:solidFill>
                  <a:srgbClr val="FFFFFF"/>
                </a:solidFill>
                <a:latin typeface="HGP明朝E"/>
                <a:cs typeface="HGP明朝E"/>
              </a:rPr>
              <a:t>ん</a:t>
            </a:r>
            <a:r>
              <a:rPr sz="4425" i="1" spc="-104" baseline="2824" dirty="0">
                <a:solidFill>
                  <a:srgbClr val="FFFFFF"/>
                </a:solidFill>
                <a:latin typeface="HGP明朝E"/>
                <a:cs typeface="HGP明朝E"/>
              </a:rPr>
              <a:t>か</a:t>
            </a:r>
            <a:endParaRPr sz="4425" baseline="2824" dirty="0">
              <a:latin typeface="HGP明朝E"/>
              <a:cs typeface="HGP明朝E"/>
            </a:endParaRPr>
          </a:p>
        </p:txBody>
      </p:sp>
      <p:sp>
        <p:nvSpPr>
          <p:cNvPr id="33" name="object 24"/>
          <p:cNvSpPr txBox="1"/>
          <p:nvPr/>
        </p:nvSpPr>
        <p:spPr>
          <a:xfrm>
            <a:off x="662079" y="9706958"/>
            <a:ext cx="2232000" cy="698071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sz="4300" b="1" spc="-25" dirty="0">
                <a:solidFill>
                  <a:srgbClr val="B5963F"/>
                </a:solidFill>
                <a:latin typeface="メイリオ"/>
                <a:cs typeface="メイリオ"/>
              </a:rPr>
              <a:t>ア</a:t>
            </a:r>
            <a:r>
              <a:rPr sz="4300" b="1" spc="-120" dirty="0">
                <a:solidFill>
                  <a:srgbClr val="B5963F"/>
                </a:solidFill>
                <a:latin typeface="メイリオ"/>
                <a:cs typeface="メイリオ"/>
              </a:rPr>
              <a:t>ス</a:t>
            </a:r>
            <a:r>
              <a:rPr sz="4300" b="1" spc="-335" dirty="0">
                <a:solidFill>
                  <a:srgbClr val="B5963F"/>
                </a:solidFill>
                <a:latin typeface="メイリオ"/>
                <a:cs typeface="メイリオ"/>
              </a:rPr>
              <a:t>クル</a:t>
            </a:r>
            <a:endParaRPr sz="4300" dirty="0">
              <a:latin typeface="メイリオ"/>
              <a:cs typeface="メイリオ"/>
            </a:endParaRPr>
          </a:p>
        </p:txBody>
      </p:sp>
      <p:sp>
        <p:nvSpPr>
          <p:cNvPr id="34" name="object 25"/>
          <p:cNvSpPr txBox="1"/>
          <p:nvPr/>
        </p:nvSpPr>
        <p:spPr>
          <a:xfrm>
            <a:off x="662079" y="9394905"/>
            <a:ext cx="2232000" cy="321045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850" b="1" spc="75" dirty="0">
                <a:solidFill>
                  <a:srgbClr val="B5963F"/>
                </a:solidFill>
                <a:latin typeface="メイリオ"/>
                <a:cs typeface="メイリオ"/>
              </a:rPr>
              <a:t>ネ</a:t>
            </a:r>
            <a:r>
              <a:rPr sz="1850" b="1" spc="-135" dirty="0">
                <a:solidFill>
                  <a:srgbClr val="B5963F"/>
                </a:solidFill>
                <a:latin typeface="メイリオ"/>
                <a:cs typeface="メイリオ"/>
              </a:rPr>
              <a:t>イ</a:t>
            </a:r>
            <a:r>
              <a:rPr sz="1850" b="1" spc="25" dirty="0">
                <a:solidFill>
                  <a:srgbClr val="B5963F"/>
                </a:solidFill>
                <a:latin typeface="メイリオ"/>
                <a:cs typeface="メイリオ"/>
              </a:rPr>
              <a:t>ル</a:t>
            </a:r>
            <a:r>
              <a:rPr sz="1850" b="1" spc="35" dirty="0">
                <a:solidFill>
                  <a:srgbClr val="B5963F"/>
                </a:solidFill>
                <a:latin typeface="メイリオ"/>
                <a:cs typeface="メイリオ"/>
              </a:rPr>
              <a:t>サ</a:t>
            </a:r>
            <a:r>
              <a:rPr sz="1850" b="1" spc="-35" dirty="0">
                <a:solidFill>
                  <a:srgbClr val="B5963F"/>
                </a:solidFill>
                <a:latin typeface="メイリオ"/>
                <a:cs typeface="メイリオ"/>
              </a:rPr>
              <a:t>ロ</a:t>
            </a:r>
            <a:r>
              <a:rPr sz="1850" b="1" dirty="0">
                <a:solidFill>
                  <a:srgbClr val="B5963F"/>
                </a:solidFill>
                <a:latin typeface="メイリオ"/>
                <a:cs typeface="メイリオ"/>
              </a:rPr>
              <a:t>ン</a:t>
            </a:r>
            <a:endParaRPr sz="1850" dirty="0">
              <a:latin typeface="メイリオ"/>
              <a:cs typeface="メイリオ"/>
            </a:endParaRPr>
          </a:p>
        </p:txBody>
      </p:sp>
      <p:grpSp>
        <p:nvGrpSpPr>
          <p:cNvPr id="59" name="グループ化 58"/>
          <p:cNvGrpSpPr/>
          <p:nvPr/>
        </p:nvGrpSpPr>
        <p:grpSpPr>
          <a:xfrm>
            <a:off x="2947388" y="9436928"/>
            <a:ext cx="396241" cy="396241"/>
            <a:chOff x="2947388" y="9436928"/>
            <a:chExt cx="396241" cy="396241"/>
          </a:xfrm>
        </p:grpSpPr>
        <p:pic>
          <p:nvPicPr>
            <p:cNvPr id="15" name="図 14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47388" y="9436928"/>
              <a:ext cx="396241" cy="396241"/>
            </a:xfrm>
            <a:prstGeom prst="rect">
              <a:avLst/>
            </a:prstGeom>
          </p:spPr>
        </p:pic>
        <p:sp>
          <p:nvSpPr>
            <p:cNvPr id="36" name="object 52"/>
            <p:cNvSpPr txBox="1"/>
            <p:nvPr/>
          </p:nvSpPr>
          <p:spPr>
            <a:xfrm>
              <a:off x="3002564" y="9551993"/>
              <a:ext cx="283845" cy="1879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1050" b="1" dirty="0">
                  <a:solidFill>
                    <a:srgbClr val="FFFFFF"/>
                  </a:solidFill>
                  <a:latin typeface="メイリオ"/>
                  <a:cs typeface="メイリオ"/>
                </a:rPr>
                <a:t>TE</a:t>
              </a:r>
              <a:r>
                <a:rPr sz="1050" b="1" spc="0" dirty="0">
                  <a:solidFill>
                    <a:srgbClr val="FFFFFF"/>
                  </a:solidFill>
                  <a:latin typeface="メイリオ"/>
                  <a:cs typeface="メイリオ"/>
                </a:rPr>
                <a:t>L</a:t>
              </a:r>
              <a:endParaRPr sz="1050" dirty="0">
                <a:latin typeface="メイリオ"/>
                <a:cs typeface="メイリオ"/>
              </a:endParaRPr>
            </a:p>
          </p:txBody>
        </p:sp>
      </p:grpSp>
      <p:grpSp>
        <p:nvGrpSpPr>
          <p:cNvPr id="58" name="グループ化 57"/>
          <p:cNvGrpSpPr/>
          <p:nvPr/>
        </p:nvGrpSpPr>
        <p:grpSpPr>
          <a:xfrm>
            <a:off x="2947388" y="9868396"/>
            <a:ext cx="396241" cy="396241"/>
            <a:chOff x="2947388" y="9868396"/>
            <a:chExt cx="396241" cy="396241"/>
          </a:xfrm>
        </p:grpSpPr>
        <p:pic>
          <p:nvPicPr>
            <p:cNvPr id="25" name="図 24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47388" y="9868396"/>
              <a:ext cx="396241" cy="396241"/>
            </a:xfrm>
            <a:prstGeom prst="rect">
              <a:avLst/>
            </a:prstGeom>
          </p:spPr>
        </p:pic>
        <p:sp>
          <p:nvSpPr>
            <p:cNvPr id="37" name="object 54"/>
            <p:cNvSpPr txBox="1"/>
            <p:nvPr/>
          </p:nvSpPr>
          <p:spPr>
            <a:xfrm>
              <a:off x="2987227" y="9989907"/>
              <a:ext cx="314325" cy="187960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1050" b="1" dirty="0">
                  <a:solidFill>
                    <a:srgbClr val="FFFFFF"/>
                  </a:solidFill>
                  <a:latin typeface="メイリオ"/>
                  <a:cs typeface="メイリオ"/>
                </a:rPr>
                <a:t>U</a:t>
              </a:r>
              <a:r>
                <a:rPr sz="1050" b="1" spc="10" dirty="0">
                  <a:solidFill>
                    <a:srgbClr val="FFFFFF"/>
                  </a:solidFill>
                  <a:latin typeface="メイリオ"/>
                  <a:cs typeface="メイリオ"/>
                </a:rPr>
                <a:t>R</a:t>
              </a:r>
              <a:r>
                <a:rPr sz="1050" b="1" spc="0" dirty="0">
                  <a:solidFill>
                    <a:srgbClr val="FFFFFF"/>
                  </a:solidFill>
                  <a:latin typeface="メイリオ"/>
                  <a:cs typeface="メイリオ"/>
                </a:rPr>
                <a:t>L</a:t>
              </a:r>
              <a:endParaRPr sz="1050" dirty="0">
                <a:latin typeface="メイリオ"/>
                <a:cs typeface="メイリオ"/>
              </a:endParaRPr>
            </a:p>
          </p:txBody>
        </p:sp>
      </p:grpSp>
      <p:sp>
        <p:nvSpPr>
          <p:cNvPr id="38" name="object 55"/>
          <p:cNvSpPr txBox="1"/>
          <p:nvPr/>
        </p:nvSpPr>
        <p:spPr>
          <a:xfrm>
            <a:off x="3393343" y="9416445"/>
            <a:ext cx="2822575" cy="5386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0"/>
              </a:spcBef>
            </a:pPr>
            <a:r>
              <a:rPr sz="3500" spc="5" dirty="0" smtClean="0">
                <a:solidFill>
                  <a:srgbClr val="B5963F"/>
                </a:solidFill>
                <a:latin typeface="HGP明朝E"/>
                <a:cs typeface="HGP明朝E"/>
              </a:rPr>
              <a:t>03-1234-1111</a:t>
            </a:r>
            <a:endParaRPr sz="1550" dirty="0">
              <a:latin typeface="メイリオ"/>
              <a:cs typeface="メイリオ"/>
            </a:endParaRPr>
          </a:p>
        </p:txBody>
      </p:sp>
      <p:grpSp>
        <p:nvGrpSpPr>
          <p:cNvPr id="48" name="グループ化 47"/>
          <p:cNvGrpSpPr/>
          <p:nvPr/>
        </p:nvGrpSpPr>
        <p:grpSpPr>
          <a:xfrm>
            <a:off x="637314" y="8384804"/>
            <a:ext cx="1504034" cy="755967"/>
            <a:chOff x="637314" y="8384804"/>
            <a:chExt cx="1504034" cy="755967"/>
          </a:xfrm>
        </p:grpSpPr>
        <p:sp>
          <p:nvSpPr>
            <p:cNvPr id="39" name="object 108"/>
            <p:cNvSpPr txBox="1"/>
            <p:nvPr/>
          </p:nvSpPr>
          <p:spPr>
            <a:xfrm>
              <a:off x="701348" y="8384804"/>
              <a:ext cx="1440000" cy="232115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algn="ctr">
                <a:lnSpc>
                  <a:spcPts val="1739"/>
                </a:lnSpc>
              </a:pPr>
              <a:r>
                <a:rPr sz="1850" i="1" spc="80" dirty="0" smtClean="0">
                  <a:solidFill>
                    <a:srgbClr val="FFFCDF"/>
                  </a:solidFill>
                  <a:latin typeface="HGP明朝E"/>
                  <a:cs typeface="HGP明朝E"/>
                </a:rPr>
                <a:t>ソ</a:t>
              </a:r>
              <a:r>
                <a:rPr sz="1850" i="1" spc="0" dirty="0" smtClean="0">
                  <a:solidFill>
                    <a:srgbClr val="FFFCDF"/>
                  </a:solidFill>
                  <a:latin typeface="HGP明朝E"/>
                  <a:cs typeface="HGP明朝E"/>
                </a:rPr>
                <a:t>フ</a:t>
              </a:r>
              <a:r>
                <a:rPr sz="1850" i="1" spc="-10" dirty="0" smtClean="0">
                  <a:solidFill>
                    <a:srgbClr val="FFFCDF"/>
                  </a:solidFill>
                  <a:latin typeface="HGP明朝E"/>
                  <a:cs typeface="HGP明朝E"/>
                </a:rPr>
                <a:t>ト</a:t>
              </a:r>
              <a:r>
                <a:rPr sz="1850" i="1" spc="-25" dirty="0" smtClean="0">
                  <a:solidFill>
                    <a:srgbClr val="FFFCDF"/>
                  </a:solidFill>
                  <a:latin typeface="HGP明朝E"/>
                  <a:cs typeface="HGP明朝E"/>
                </a:rPr>
                <a:t>ジ</a:t>
              </a:r>
              <a:r>
                <a:rPr sz="1850" i="1" spc="15" dirty="0" smtClean="0">
                  <a:solidFill>
                    <a:srgbClr val="FFFCDF"/>
                  </a:solidFill>
                  <a:latin typeface="HGP明朝E"/>
                  <a:cs typeface="HGP明朝E"/>
                </a:rPr>
                <a:t>ェ</a:t>
              </a:r>
              <a:r>
                <a:rPr sz="1850" i="1" spc="-55" dirty="0" smtClean="0">
                  <a:solidFill>
                    <a:srgbClr val="FFFCDF"/>
                  </a:solidFill>
                  <a:latin typeface="HGP明朝E"/>
                  <a:cs typeface="HGP明朝E"/>
                </a:rPr>
                <a:t>ル</a:t>
              </a:r>
              <a:endParaRPr sz="600" dirty="0">
                <a:latin typeface="ＭＳ Ｐゴシック"/>
                <a:cs typeface="ＭＳ Ｐゴシック"/>
              </a:endParaRPr>
            </a:p>
          </p:txBody>
        </p:sp>
        <p:sp>
          <p:nvSpPr>
            <p:cNvPr id="40" name="object 109"/>
            <p:cNvSpPr txBox="1"/>
            <p:nvPr/>
          </p:nvSpPr>
          <p:spPr>
            <a:xfrm>
              <a:off x="637314" y="8542862"/>
              <a:ext cx="1440000" cy="514243"/>
            </a:xfrm>
            <a:prstGeom prst="rect">
              <a:avLst/>
            </a:prstGeom>
          </p:spPr>
          <p:txBody>
            <a:bodyPr vert="horz" wrap="square" lIns="36000" tIns="13970" rIns="36000" bIns="0" rtlCol="0">
              <a:spAutoFit/>
            </a:bodyPr>
            <a:lstStyle/>
            <a:p>
              <a:pPr marR="635" algn="ctr">
                <a:lnSpc>
                  <a:spcPts val="3920"/>
                </a:lnSpc>
              </a:pPr>
              <a:r>
                <a:rPr sz="2300" i="1" spc="-75" dirty="0" smtClean="0">
                  <a:solidFill>
                    <a:srgbClr val="FFFCDF"/>
                  </a:solidFill>
                  <a:latin typeface="HGP明朝E"/>
                  <a:cs typeface="HGP明朝E"/>
                </a:rPr>
                <a:t>￥</a:t>
              </a:r>
              <a:r>
                <a:rPr sz="3700" i="1" spc="-25" dirty="0" smtClean="0">
                  <a:solidFill>
                    <a:srgbClr val="FFFCDF"/>
                  </a:solidFill>
                  <a:latin typeface="HGP明朝E"/>
                  <a:cs typeface="HGP明朝E"/>
                </a:rPr>
                <a:t>3,</a:t>
              </a:r>
              <a:r>
                <a:rPr sz="3700" i="1" spc="-70" dirty="0" smtClean="0">
                  <a:solidFill>
                    <a:srgbClr val="FFFCDF"/>
                  </a:solidFill>
                  <a:latin typeface="HGP明朝E"/>
                  <a:cs typeface="HGP明朝E"/>
                </a:rPr>
                <a:t>00</a:t>
              </a:r>
              <a:r>
                <a:rPr sz="3700" i="1" spc="-65" dirty="0" smtClean="0">
                  <a:solidFill>
                    <a:srgbClr val="FFFCDF"/>
                  </a:solidFill>
                  <a:latin typeface="HGP明朝E"/>
                  <a:cs typeface="HGP明朝E"/>
                </a:rPr>
                <a:t>0</a:t>
              </a:r>
              <a:endParaRPr sz="3700" dirty="0">
                <a:latin typeface="HGP明朝E"/>
                <a:cs typeface="HGP明朝E"/>
              </a:endParaRPr>
            </a:p>
          </p:txBody>
        </p:sp>
        <p:sp>
          <p:nvSpPr>
            <p:cNvPr id="41" name="object 110"/>
            <p:cNvSpPr txBox="1"/>
            <p:nvPr/>
          </p:nvSpPr>
          <p:spPr>
            <a:xfrm>
              <a:off x="701348" y="9034332"/>
              <a:ext cx="1440000" cy="106439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algn="ctr"/>
              <a:r>
                <a:rPr sz="600" spc="60" dirty="0" smtClean="0">
                  <a:solidFill>
                    <a:srgbClr val="FFFFFF"/>
                  </a:solidFill>
                  <a:latin typeface="ＭＳ Ｐゴシック"/>
                  <a:cs typeface="ＭＳ Ｐゴシック"/>
                </a:rPr>
                <a:t>キ</a:t>
              </a:r>
              <a:r>
                <a:rPr sz="600" spc="25" dirty="0" smtClean="0">
                  <a:solidFill>
                    <a:srgbClr val="FFFFFF"/>
                  </a:solidFill>
                  <a:latin typeface="ＭＳ Ｐゴシック"/>
                  <a:cs typeface="ＭＳ Ｐゴシック"/>
                </a:rPr>
                <a:t>ャ</a:t>
              </a:r>
              <a:r>
                <a:rPr sz="600" spc="30" dirty="0" smtClean="0">
                  <a:solidFill>
                    <a:srgbClr val="FFFFFF"/>
                  </a:solidFill>
                  <a:latin typeface="ＭＳ Ｐゴシック"/>
                  <a:cs typeface="ＭＳ Ｐゴシック"/>
                </a:rPr>
                <a:t>プ</a:t>
              </a:r>
              <a:r>
                <a:rPr sz="600" spc="55" dirty="0" smtClean="0">
                  <a:solidFill>
                    <a:srgbClr val="FFFFFF"/>
                  </a:solidFill>
                  <a:latin typeface="ＭＳ Ｐゴシック"/>
                  <a:cs typeface="ＭＳ Ｐゴシック"/>
                </a:rPr>
                <a:t>シ</a:t>
              </a:r>
              <a:r>
                <a:rPr sz="600" spc="30" dirty="0" smtClean="0">
                  <a:solidFill>
                    <a:srgbClr val="FFFFFF"/>
                  </a:solidFill>
                  <a:latin typeface="ＭＳ Ｐゴシック"/>
                  <a:cs typeface="ＭＳ Ｐゴシック"/>
                </a:rPr>
                <a:t>ョン</a:t>
              </a:r>
              <a:r>
                <a:rPr sz="600" spc="60" dirty="0" smtClean="0">
                  <a:solidFill>
                    <a:srgbClr val="FFFFFF"/>
                  </a:solidFill>
                  <a:latin typeface="ＭＳ Ｐゴシック"/>
                  <a:cs typeface="ＭＳ Ｐゴシック"/>
                </a:rPr>
                <a:t>キ</a:t>
              </a:r>
              <a:r>
                <a:rPr sz="600" spc="25" dirty="0" smtClean="0">
                  <a:solidFill>
                    <a:srgbClr val="FFFFFF"/>
                  </a:solidFill>
                  <a:latin typeface="ＭＳ Ｐゴシック"/>
                  <a:cs typeface="ＭＳ Ｐゴシック"/>
                </a:rPr>
                <a:t>ャ</a:t>
              </a:r>
              <a:r>
                <a:rPr sz="600" spc="30" dirty="0" smtClean="0">
                  <a:solidFill>
                    <a:srgbClr val="FFFFFF"/>
                  </a:solidFill>
                  <a:latin typeface="ＭＳ Ｐゴシック"/>
                  <a:cs typeface="ＭＳ Ｐゴシック"/>
                </a:rPr>
                <a:t>プ</a:t>
              </a:r>
              <a:r>
                <a:rPr sz="600" spc="55" dirty="0" smtClean="0">
                  <a:solidFill>
                    <a:srgbClr val="FFFFFF"/>
                  </a:solidFill>
                  <a:latin typeface="ＭＳ Ｐゴシック"/>
                  <a:cs typeface="ＭＳ Ｐゴシック"/>
                </a:rPr>
                <a:t>シ</a:t>
              </a:r>
              <a:r>
                <a:rPr sz="600" spc="30" dirty="0" smtClean="0">
                  <a:solidFill>
                    <a:srgbClr val="FFFFFF"/>
                  </a:solidFill>
                  <a:latin typeface="ＭＳ Ｐゴシック"/>
                  <a:cs typeface="ＭＳ Ｐゴシック"/>
                </a:rPr>
                <a:t>ョン</a:t>
              </a:r>
              <a:r>
                <a:rPr sz="600" spc="60" dirty="0" smtClean="0">
                  <a:solidFill>
                    <a:srgbClr val="FFFFFF"/>
                  </a:solidFill>
                  <a:latin typeface="ＭＳ Ｐゴシック"/>
                  <a:cs typeface="ＭＳ Ｐゴシック"/>
                </a:rPr>
                <a:t>キ</a:t>
              </a:r>
              <a:r>
                <a:rPr sz="600" spc="25" dirty="0" smtClean="0">
                  <a:solidFill>
                    <a:srgbClr val="FFFFFF"/>
                  </a:solidFill>
                  <a:latin typeface="ＭＳ Ｐゴシック"/>
                  <a:cs typeface="ＭＳ Ｐゴシック"/>
                </a:rPr>
                <a:t>ャ</a:t>
              </a:r>
              <a:r>
                <a:rPr sz="600" spc="30" dirty="0" smtClean="0">
                  <a:solidFill>
                    <a:srgbClr val="FFFFFF"/>
                  </a:solidFill>
                  <a:latin typeface="ＭＳ Ｐゴシック"/>
                  <a:cs typeface="ＭＳ Ｐゴシック"/>
                </a:rPr>
                <a:t>プ</a:t>
              </a:r>
              <a:r>
                <a:rPr sz="600" spc="55" dirty="0" smtClean="0">
                  <a:solidFill>
                    <a:srgbClr val="FFFFFF"/>
                  </a:solidFill>
                  <a:latin typeface="ＭＳ Ｐゴシック"/>
                  <a:cs typeface="ＭＳ Ｐゴシック"/>
                </a:rPr>
                <a:t>シ</a:t>
              </a:r>
              <a:r>
                <a:rPr sz="600" spc="30" dirty="0" smtClean="0">
                  <a:solidFill>
                    <a:srgbClr val="FFFFFF"/>
                  </a:solidFill>
                  <a:latin typeface="ＭＳ Ｐゴシック"/>
                  <a:cs typeface="ＭＳ Ｐゴシック"/>
                </a:rPr>
                <a:t>ョ</a:t>
              </a:r>
              <a:r>
                <a:rPr sz="600" spc="25" dirty="0" smtClean="0">
                  <a:solidFill>
                    <a:srgbClr val="FFFFFF"/>
                  </a:solidFill>
                  <a:latin typeface="ＭＳ Ｐゴシック"/>
                  <a:cs typeface="ＭＳ Ｐゴシック"/>
                </a:rPr>
                <a:t>ン</a:t>
              </a:r>
              <a:endParaRPr sz="600" dirty="0">
                <a:latin typeface="ＭＳ Ｐゴシック"/>
                <a:cs typeface="ＭＳ Ｐゴシック"/>
              </a:endParaRPr>
            </a:p>
          </p:txBody>
        </p:sp>
      </p:grpSp>
      <p:sp>
        <p:nvSpPr>
          <p:cNvPr id="42" name="object 15"/>
          <p:cNvSpPr txBox="1">
            <a:spLocks/>
          </p:cNvSpPr>
          <p:nvPr/>
        </p:nvSpPr>
        <p:spPr>
          <a:xfrm>
            <a:off x="618254" y="828310"/>
            <a:ext cx="2952000" cy="11227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2pPr>
            <a:lvl3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3pPr>
            <a:lvl4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4pPr>
            <a:lvl5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5pPr>
            <a:lvl6pPr marL="4572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6pPr>
            <a:lvl7pPr marL="9144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7pPr>
            <a:lvl8pPr marL="13716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8pPr>
            <a:lvl9pPr marL="18288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9pPr>
          </a:lstStyle>
          <a:p>
            <a:pPr marL="12700" algn="ctr">
              <a:lnSpc>
                <a:spcPct val="100000"/>
              </a:lnSpc>
              <a:spcBef>
                <a:spcPts val="0"/>
              </a:spcBef>
            </a:pPr>
            <a:r>
              <a:rPr lang="en-US" sz="7200" dirty="0" smtClean="0">
                <a:solidFill>
                  <a:srgbClr val="B59633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ASKUL</a:t>
            </a:r>
            <a:endParaRPr lang="en-US" sz="7200" dirty="0">
              <a:solidFill>
                <a:srgbClr val="B59633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43" name="object 15"/>
          <p:cNvSpPr txBox="1">
            <a:spLocks/>
          </p:cNvSpPr>
          <p:nvPr/>
        </p:nvSpPr>
        <p:spPr>
          <a:xfrm>
            <a:off x="618254" y="1804796"/>
            <a:ext cx="2952000" cy="1384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2pPr>
            <a:lvl3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3pPr>
            <a:lvl4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4pPr>
            <a:lvl5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5pPr>
            <a:lvl6pPr marL="4572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6pPr>
            <a:lvl7pPr marL="9144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7pPr>
            <a:lvl8pPr marL="13716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8pPr>
            <a:lvl9pPr marL="18288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9pPr>
          </a:lstStyle>
          <a:p>
            <a:pPr marL="12700" algn="ctr">
              <a:lnSpc>
                <a:spcPct val="100000"/>
              </a:lnSpc>
              <a:spcBef>
                <a:spcPts val="0"/>
              </a:spcBef>
            </a:pPr>
            <a:r>
              <a:rPr lang="en-US" sz="9000" dirty="0" smtClean="0">
                <a:solidFill>
                  <a:srgbClr val="B59633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OPEN</a:t>
            </a:r>
            <a:endParaRPr lang="en-US" sz="9000" dirty="0">
              <a:solidFill>
                <a:srgbClr val="B59633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44" name="object 19"/>
          <p:cNvSpPr txBox="1"/>
          <p:nvPr/>
        </p:nvSpPr>
        <p:spPr>
          <a:xfrm>
            <a:off x="616869" y="1847581"/>
            <a:ext cx="2953385" cy="200696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8415" algn="ctr">
              <a:tabLst>
                <a:tab pos="292735" algn="l"/>
                <a:tab pos="546100" algn="l"/>
                <a:tab pos="834390" algn="l"/>
                <a:tab pos="1121410" algn="l"/>
                <a:tab pos="1377950" algn="l"/>
                <a:tab pos="1649095" algn="l"/>
                <a:tab pos="1865630" algn="l"/>
                <a:tab pos="2148840" algn="l"/>
                <a:tab pos="2416810" algn="l"/>
                <a:tab pos="2679700" algn="l"/>
              </a:tabLst>
            </a:pPr>
            <a:r>
              <a:rPr sz="1200" dirty="0" smtClean="0">
                <a:solidFill>
                  <a:srgbClr val="B5963F"/>
                </a:solidFill>
                <a:latin typeface="HGP明朝E"/>
                <a:cs typeface="HGP明朝E"/>
              </a:rPr>
              <a:t>ネ</a:t>
            </a:r>
            <a:r>
              <a:rPr sz="1200" dirty="0">
                <a:solidFill>
                  <a:srgbClr val="B5963F"/>
                </a:solidFill>
                <a:latin typeface="HGP明朝E"/>
                <a:cs typeface="HGP明朝E"/>
              </a:rPr>
              <a:t>	イ	ル	サ	ロ	ン	・	ア	ス	ク	ル</a:t>
            </a:r>
            <a:endParaRPr sz="1200" dirty="0">
              <a:latin typeface="HGP明朝E"/>
              <a:cs typeface="HGP明朝E"/>
            </a:endParaRPr>
          </a:p>
        </p:txBody>
      </p:sp>
      <p:sp>
        <p:nvSpPr>
          <p:cNvPr id="45" name="object 17"/>
          <p:cNvSpPr txBox="1"/>
          <p:nvPr/>
        </p:nvSpPr>
        <p:spPr>
          <a:xfrm>
            <a:off x="2203169" y="3413071"/>
            <a:ext cx="1368000" cy="475771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3000" spc="-5" dirty="0" smtClean="0">
                <a:solidFill>
                  <a:srgbClr val="B5963F"/>
                </a:solidFill>
                <a:latin typeface="HGP明朝E"/>
                <a:cs typeface="HGP明朝E"/>
              </a:rPr>
              <a:t>1</a:t>
            </a:r>
            <a:r>
              <a:rPr sz="3000" dirty="0" smtClean="0">
                <a:solidFill>
                  <a:srgbClr val="B5963F"/>
                </a:solidFill>
                <a:latin typeface="HGP明朝E"/>
                <a:cs typeface="HGP明朝E"/>
              </a:rPr>
              <a:t>0:0</a:t>
            </a:r>
            <a:r>
              <a:rPr sz="3000" spc="-5" dirty="0" smtClean="0">
                <a:solidFill>
                  <a:srgbClr val="B5963F"/>
                </a:solidFill>
                <a:latin typeface="HGP明朝E"/>
                <a:cs typeface="HGP明朝E"/>
              </a:rPr>
              <a:t>0</a:t>
            </a:r>
            <a:r>
              <a:rPr sz="3000" dirty="0">
                <a:solidFill>
                  <a:srgbClr val="B5963F"/>
                </a:solidFill>
                <a:latin typeface="HGP明朝E"/>
                <a:cs typeface="HGP明朝E"/>
              </a:rPr>
              <a:t>〜</a:t>
            </a:r>
            <a:endParaRPr sz="3000" dirty="0">
              <a:latin typeface="HGP明朝E"/>
              <a:cs typeface="HGP明朝E"/>
            </a:endParaRPr>
          </a:p>
        </p:txBody>
      </p:sp>
      <p:sp>
        <p:nvSpPr>
          <p:cNvPr id="46" name="object 17"/>
          <p:cNvSpPr txBox="1"/>
          <p:nvPr/>
        </p:nvSpPr>
        <p:spPr>
          <a:xfrm>
            <a:off x="2211198" y="3130215"/>
            <a:ext cx="1260000" cy="337272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en-US" altLang="ja-JP" sz="2100" spc="-5" dirty="0" smtClean="0">
                <a:solidFill>
                  <a:srgbClr val="B5963F"/>
                </a:solidFill>
                <a:latin typeface="HGP明朝E"/>
                <a:cs typeface="HGP明朝E"/>
              </a:rPr>
              <a:t>SUN</a:t>
            </a:r>
            <a:endParaRPr sz="2100" dirty="0">
              <a:latin typeface="HGP明朝E"/>
              <a:cs typeface="HGP明朝E"/>
            </a:endParaRPr>
          </a:p>
        </p:txBody>
      </p:sp>
      <p:grpSp>
        <p:nvGrpSpPr>
          <p:cNvPr id="49" name="グループ化 48"/>
          <p:cNvGrpSpPr/>
          <p:nvPr/>
        </p:nvGrpSpPr>
        <p:grpSpPr>
          <a:xfrm>
            <a:off x="3105919" y="8384804"/>
            <a:ext cx="1504034" cy="755967"/>
            <a:chOff x="637314" y="8384804"/>
            <a:chExt cx="1504034" cy="755967"/>
          </a:xfrm>
        </p:grpSpPr>
        <p:sp>
          <p:nvSpPr>
            <p:cNvPr id="50" name="object 108"/>
            <p:cNvSpPr txBox="1"/>
            <p:nvPr/>
          </p:nvSpPr>
          <p:spPr>
            <a:xfrm>
              <a:off x="701348" y="8384804"/>
              <a:ext cx="1440000" cy="232115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algn="ctr">
                <a:lnSpc>
                  <a:spcPts val="1739"/>
                </a:lnSpc>
              </a:pPr>
              <a:r>
                <a:rPr sz="1850" i="1" spc="80" dirty="0" smtClean="0">
                  <a:solidFill>
                    <a:srgbClr val="FFFCDF"/>
                  </a:solidFill>
                  <a:latin typeface="HGP明朝E"/>
                  <a:cs typeface="HGP明朝E"/>
                </a:rPr>
                <a:t>ソ</a:t>
              </a:r>
              <a:r>
                <a:rPr sz="1850" i="1" spc="0" dirty="0" smtClean="0">
                  <a:solidFill>
                    <a:srgbClr val="FFFCDF"/>
                  </a:solidFill>
                  <a:latin typeface="HGP明朝E"/>
                  <a:cs typeface="HGP明朝E"/>
                </a:rPr>
                <a:t>フ</a:t>
              </a:r>
              <a:r>
                <a:rPr sz="1850" i="1" spc="-10" dirty="0" smtClean="0">
                  <a:solidFill>
                    <a:srgbClr val="FFFCDF"/>
                  </a:solidFill>
                  <a:latin typeface="HGP明朝E"/>
                  <a:cs typeface="HGP明朝E"/>
                </a:rPr>
                <a:t>ト</a:t>
              </a:r>
              <a:r>
                <a:rPr sz="1850" i="1" spc="-25" dirty="0" smtClean="0">
                  <a:solidFill>
                    <a:srgbClr val="FFFCDF"/>
                  </a:solidFill>
                  <a:latin typeface="HGP明朝E"/>
                  <a:cs typeface="HGP明朝E"/>
                </a:rPr>
                <a:t>ジ</a:t>
              </a:r>
              <a:r>
                <a:rPr sz="1850" i="1" spc="15" dirty="0" smtClean="0">
                  <a:solidFill>
                    <a:srgbClr val="FFFCDF"/>
                  </a:solidFill>
                  <a:latin typeface="HGP明朝E"/>
                  <a:cs typeface="HGP明朝E"/>
                </a:rPr>
                <a:t>ェ</a:t>
              </a:r>
              <a:r>
                <a:rPr sz="1850" i="1" spc="-55" dirty="0" smtClean="0">
                  <a:solidFill>
                    <a:srgbClr val="FFFCDF"/>
                  </a:solidFill>
                  <a:latin typeface="HGP明朝E"/>
                  <a:cs typeface="HGP明朝E"/>
                </a:rPr>
                <a:t>ル</a:t>
              </a:r>
              <a:endParaRPr sz="600" dirty="0">
                <a:latin typeface="ＭＳ Ｐゴシック"/>
                <a:cs typeface="ＭＳ Ｐゴシック"/>
              </a:endParaRPr>
            </a:p>
          </p:txBody>
        </p:sp>
        <p:sp>
          <p:nvSpPr>
            <p:cNvPr id="51" name="object 109"/>
            <p:cNvSpPr txBox="1"/>
            <p:nvPr/>
          </p:nvSpPr>
          <p:spPr>
            <a:xfrm>
              <a:off x="637314" y="8542862"/>
              <a:ext cx="1440000" cy="514243"/>
            </a:xfrm>
            <a:prstGeom prst="rect">
              <a:avLst/>
            </a:prstGeom>
          </p:spPr>
          <p:txBody>
            <a:bodyPr vert="horz" wrap="square" lIns="36000" tIns="13970" rIns="36000" bIns="0" rtlCol="0">
              <a:spAutoFit/>
            </a:bodyPr>
            <a:lstStyle/>
            <a:p>
              <a:pPr marR="635" algn="ctr">
                <a:lnSpc>
                  <a:spcPts val="3920"/>
                </a:lnSpc>
              </a:pPr>
              <a:r>
                <a:rPr sz="2300" i="1" spc="-75" dirty="0" smtClean="0">
                  <a:solidFill>
                    <a:srgbClr val="FFFCDF"/>
                  </a:solidFill>
                  <a:latin typeface="HGP明朝E"/>
                  <a:cs typeface="HGP明朝E"/>
                </a:rPr>
                <a:t>￥</a:t>
              </a:r>
              <a:r>
                <a:rPr sz="3700" i="1" spc="-25" dirty="0" smtClean="0">
                  <a:solidFill>
                    <a:srgbClr val="FFFCDF"/>
                  </a:solidFill>
                  <a:latin typeface="HGP明朝E"/>
                  <a:cs typeface="HGP明朝E"/>
                </a:rPr>
                <a:t>3,</a:t>
              </a:r>
              <a:r>
                <a:rPr sz="3700" i="1" spc="-70" dirty="0" smtClean="0">
                  <a:solidFill>
                    <a:srgbClr val="FFFCDF"/>
                  </a:solidFill>
                  <a:latin typeface="HGP明朝E"/>
                  <a:cs typeface="HGP明朝E"/>
                </a:rPr>
                <a:t>00</a:t>
              </a:r>
              <a:r>
                <a:rPr sz="3700" i="1" spc="-65" dirty="0" smtClean="0">
                  <a:solidFill>
                    <a:srgbClr val="FFFCDF"/>
                  </a:solidFill>
                  <a:latin typeface="HGP明朝E"/>
                  <a:cs typeface="HGP明朝E"/>
                </a:rPr>
                <a:t>0</a:t>
              </a:r>
              <a:endParaRPr sz="3700" dirty="0">
                <a:latin typeface="HGP明朝E"/>
                <a:cs typeface="HGP明朝E"/>
              </a:endParaRPr>
            </a:p>
          </p:txBody>
        </p:sp>
        <p:sp>
          <p:nvSpPr>
            <p:cNvPr id="52" name="object 110"/>
            <p:cNvSpPr txBox="1"/>
            <p:nvPr/>
          </p:nvSpPr>
          <p:spPr>
            <a:xfrm>
              <a:off x="701348" y="9034332"/>
              <a:ext cx="1440000" cy="106439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algn="ctr"/>
              <a:r>
                <a:rPr sz="600" spc="60" dirty="0" smtClean="0">
                  <a:solidFill>
                    <a:srgbClr val="FFFFFF"/>
                  </a:solidFill>
                  <a:latin typeface="ＭＳ Ｐゴシック"/>
                  <a:cs typeface="ＭＳ Ｐゴシック"/>
                </a:rPr>
                <a:t>キ</a:t>
              </a:r>
              <a:r>
                <a:rPr sz="600" spc="25" dirty="0" smtClean="0">
                  <a:solidFill>
                    <a:srgbClr val="FFFFFF"/>
                  </a:solidFill>
                  <a:latin typeface="ＭＳ Ｐゴシック"/>
                  <a:cs typeface="ＭＳ Ｐゴシック"/>
                </a:rPr>
                <a:t>ャ</a:t>
              </a:r>
              <a:r>
                <a:rPr sz="600" spc="30" dirty="0" smtClean="0">
                  <a:solidFill>
                    <a:srgbClr val="FFFFFF"/>
                  </a:solidFill>
                  <a:latin typeface="ＭＳ Ｐゴシック"/>
                  <a:cs typeface="ＭＳ Ｐゴシック"/>
                </a:rPr>
                <a:t>プ</a:t>
              </a:r>
              <a:r>
                <a:rPr sz="600" spc="55" dirty="0" smtClean="0">
                  <a:solidFill>
                    <a:srgbClr val="FFFFFF"/>
                  </a:solidFill>
                  <a:latin typeface="ＭＳ Ｐゴシック"/>
                  <a:cs typeface="ＭＳ Ｐゴシック"/>
                </a:rPr>
                <a:t>シ</a:t>
              </a:r>
              <a:r>
                <a:rPr sz="600" spc="30" dirty="0" smtClean="0">
                  <a:solidFill>
                    <a:srgbClr val="FFFFFF"/>
                  </a:solidFill>
                  <a:latin typeface="ＭＳ Ｐゴシック"/>
                  <a:cs typeface="ＭＳ Ｐゴシック"/>
                </a:rPr>
                <a:t>ョン</a:t>
              </a:r>
              <a:r>
                <a:rPr sz="600" spc="60" dirty="0" smtClean="0">
                  <a:solidFill>
                    <a:srgbClr val="FFFFFF"/>
                  </a:solidFill>
                  <a:latin typeface="ＭＳ Ｐゴシック"/>
                  <a:cs typeface="ＭＳ Ｐゴシック"/>
                </a:rPr>
                <a:t>キ</a:t>
              </a:r>
              <a:r>
                <a:rPr sz="600" spc="25" dirty="0" smtClean="0">
                  <a:solidFill>
                    <a:srgbClr val="FFFFFF"/>
                  </a:solidFill>
                  <a:latin typeface="ＭＳ Ｐゴシック"/>
                  <a:cs typeface="ＭＳ Ｐゴシック"/>
                </a:rPr>
                <a:t>ャ</a:t>
              </a:r>
              <a:r>
                <a:rPr sz="600" spc="30" dirty="0" smtClean="0">
                  <a:solidFill>
                    <a:srgbClr val="FFFFFF"/>
                  </a:solidFill>
                  <a:latin typeface="ＭＳ Ｐゴシック"/>
                  <a:cs typeface="ＭＳ Ｐゴシック"/>
                </a:rPr>
                <a:t>プ</a:t>
              </a:r>
              <a:r>
                <a:rPr sz="600" spc="55" dirty="0" smtClean="0">
                  <a:solidFill>
                    <a:srgbClr val="FFFFFF"/>
                  </a:solidFill>
                  <a:latin typeface="ＭＳ Ｐゴシック"/>
                  <a:cs typeface="ＭＳ Ｐゴシック"/>
                </a:rPr>
                <a:t>シ</a:t>
              </a:r>
              <a:r>
                <a:rPr sz="600" spc="30" dirty="0" smtClean="0">
                  <a:solidFill>
                    <a:srgbClr val="FFFFFF"/>
                  </a:solidFill>
                  <a:latin typeface="ＭＳ Ｐゴシック"/>
                  <a:cs typeface="ＭＳ Ｐゴシック"/>
                </a:rPr>
                <a:t>ョン</a:t>
              </a:r>
              <a:r>
                <a:rPr sz="600" spc="60" dirty="0" smtClean="0">
                  <a:solidFill>
                    <a:srgbClr val="FFFFFF"/>
                  </a:solidFill>
                  <a:latin typeface="ＭＳ Ｐゴシック"/>
                  <a:cs typeface="ＭＳ Ｐゴシック"/>
                </a:rPr>
                <a:t>キ</a:t>
              </a:r>
              <a:r>
                <a:rPr sz="600" spc="25" dirty="0" smtClean="0">
                  <a:solidFill>
                    <a:srgbClr val="FFFFFF"/>
                  </a:solidFill>
                  <a:latin typeface="ＭＳ Ｐゴシック"/>
                  <a:cs typeface="ＭＳ Ｐゴシック"/>
                </a:rPr>
                <a:t>ャ</a:t>
              </a:r>
              <a:r>
                <a:rPr sz="600" spc="30" dirty="0" smtClean="0">
                  <a:solidFill>
                    <a:srgbClr val="FFFFFF"/>
                  </a:solidFill>
                  <a:latin typeface="ＭＳ Ｐゴシック"/>
                  <a:cs typeface="ＭＳ Ｐゴシック"/>
                </a:rPr>
                <a:t>プ</a:t>
              </a:r>
              <a:r>
                <a:rPr sz="600" spc="55" dirty="0" smtClean="0">
                  <a:solidFill>
                    <a:srgbClr val="FFFFFF"/>
                  </a:solidFill>
                  <a:latin typeface="ＭＳ Ｐゴシック"/>
                  <a:cs typeface="ＭＳ Ｐゴシック"/>
                </a:rPr>
                <a:t>シ</a:t>
              </a:r>
              <a:r>
                <a:rPr sz="600" spc="30" dirty="0" smtClean="0">
                  <a:solidFill>
                    <a:srgbClr val="FFFFFF"/>
                  </a:solidFill>
                  <a:latin typeface="ＭＳ Ｐゴシック"/>
                  <a:cs typeface="ＭＳ Ｐゴシック"/>
                </a:rPr>
                <a:t>ョ</a:t>
              </a:r>
              <a:r>
                <a:rPr sz="600" spc="25" dirty="0" smtClean="0">
                  <a:solidFill>
                    <a:srgbClr val="FFFFFF"/>
                  </a:solidFill>
                  <a:latin typeface="ＭＳ Ｐゴシック"/>
                  <a:cs typeface="ＭＳ Ｐゴシック"/>
                </a:rPr>
                <a:t>ン</a:t>
              </a:r>
              <a:endParaRPr sz="600" dirty="0">
                <a:latin typeface="ＭＳ Ｐゴシック"/>
                <a:cs typeface="ＭＳ Ｐゴシック"/>
              </a:endParaRPr>
            </a:p>
          </p:txBody>
        </p:sp>
      </p:grpSp>
      <p:grpSp>
        <p:nvGrpSpPr>
          <p:cNvPr id="53" name="グループ化 52"/>
          <p:cNvGrpSpPr/>
          <p:nvPr/>
        </p:nvGrpSpPr>
        <p:grpSpPr>
          <a:xfrm>
            <a:off x="5568174" y="8384804"/>
            <a:ext cx="1504034" cy="755967"/>
            <a:chOff x="637314" y="8384804"/>
            <a:chExt cx="1504034" cy="755967"/>
          </a:xfrm>
        </p:grpSpPr>
        <p:sp>
          <p:nvSpPr>
            <p:cNvPr id="54" name="object 108"/>
            <p:cNvSpPr txBox="1"/>
            <p:nvPr/>
          </p:nvSpPr>
          <p:spPr>
            <a:xfrm>
              <a:off x="701348" y="8384804"/>
              <a:ext cx="1440000" cy="232115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algn="ctr">
                <a:lnSpc>
                  <a:spcPts val="1739"/>
                </a:lnSpc>
              </a:pPr>
              <a:r>
                <a:rPr sz="1850" i="1" spc="80" dirty="0" smtClean="0">
                  <a:solidFill>
                    <a:srgbClr val="FFFCDF"/>
                  </a:solidFill>
                  <a:latin typeface="HGP明朝E"/>
                  <a:cs typeface="HGP明朝E"/>
                </a:rPr>
                <a:t>ソ</a:t>
              </a:r>
              <a:r>
                <a:rPr sz="1850" i="1" spc="0" dirty="0" smtClean="0">
                  <a:solidFill>
                    <a:srgbClr val="FFFCDF"/>
                  </a:solidFill>
                  <a:latin typeface="HGP明朝E"/>
                  <a:cs typeface="HGP明朝E"/>
                </a:rPr>
                <a:t>フ</a:t>
              </a:r>
              <a:r>
                <a:rPr sz="1850" i="1" spc="-10" dirty="0" smtClean="0">
                  <a:solidFill>
                    <a:srgbClr val="FFFCDF"/>
                  </a:solidFill>
                  <a:latin typeface="HGP明朝E"/>
                  <a:cs typeface="HGP明朝E"/>
                </a:rPr>
                <a:t>ト</a:t>
              </a:r>
              <a:r>
                <a:rPr sz="1850" i="1" spc="-25" dirty="0" smtClean="0">
                  <a:solidFill>
                    <a:srgbClr val="FFFCDF"/>
                  </a:solidFill>
                  <a:latin typeface="HGP明朝E"/>
                  <a:cs typeface="HGP明朝E"/>
                </a:rPr>
                <a:t>ジ</a:t>
              </a:r>
              <a:r>
                <a:rPr sz="1850" i="1" spc="15" dirty="0" smtClean="0">
                  <a:solidFill>
                    <a:srgbClr val="FFFCDF"/>
                  </a:solidFill>
                  <a:latin typeface="HGP明朝E"/>
                  <a:cs typeface="HGP明朝E"/>
                </a:rPr>
                <a:t>ェ</a:t>
              </a:r>
              <a:r>
                <a:rPr sz="1850" i="1" spc="-55" dirty="0" smtClean="0">
                  <a:solidFill>
                    <a:srgbClr val="FFFCDF"/>
                  </a:solidFill>
                  <a:latin typeface="HGP明朝E"/>
                  <a:cs typeface="HGP明朝E"/>
                </a:rPr>
                <a:t>ル</a:t>
              </a:r>
              <a:endParaRPr sz="600" dirty="0">
                <a:latin typeface="ＭＳ Ｐゴシック"/>
                <a:cs typeface="ＭＳ Ｐゴシック"/>
              </a:endParaRPr>
            </a:p>
          </p:txBody>
        </p:sp>
        <p:sp>
          <p:nvSpPr>
            <p:cNvPr id="55" name="object 109"/>
            <p:cNvSpPr txBox="1"/>
            <p:nvPr/>
          </p:nvSpPr>
          <p:spPr>
            <a:xfrm>
              <a:off x="637314" y="8542862"/>
              <a:ext cx="1440000" cy="514243"/>
            </a:xfrm>
            <a:prstGeom prst="rect">
              <a:avLst/>
            </a:prstGeom>
          </p:spPr>
          <p:txBody>
            <a:bodyPr vert="horz" wrap="square" lIns="36000" tIns="13970" rIns="36000" bIns="0" rtlCol="0">
              <a:spAutoFit/>
            </a:bodyPr>
            <a:lstStyle/>
            <a:p>
              <a:pPr marR="635" algn="ctr">
                <a:lnSpc>
                  <a:spcPts val="3920"/>
                </a:lnSpc>
              </a:pPr>
              <a:r>
                <a:rPr sz="2300" i="1" spc="-75" dirty="0" smtClean="0">
                  <a:solidFill>
                    <a:srgbClr val="FFFCDF"/>
                  </a:solidFill>
                  <a:latin typeface="HGP明朝E"/>
                  <a:cs typeface="HGP明朝E"/>
                </a:rPr>
                <a:t>￥</a:t>
              </a:r>
              <a:r>
                <a:rPr sz="3700" i="1" spc="-25" dirty="0" smtClean="0">
                  <a:solidFill>
                    <a:srgbClr val="FFFCDF"/>
                  </a:solidFill>
                  <a:latin typeface="HGP明朝E"/>
                  <a:cs typeface="HGP明朝E"/>
                </a:rPr>
                <a:t>3,</a:t>
              </a:r>
              <a:r>
                <a:rPr sz="3700" i="1" spc="-70" dirty="0" smtClean="0">
                  <a:solidFill>
                    <a:srgbClr val="FFFCDF"/>
                  </a:solidFill>
                  <a:latin typeface="HGP明朝E"/>
                  <a:cs typeface="HGP明朝E"/>
                </a:rPr>
                <a:t>00</a:t>
              </a:r>
              <a:r>
                <a:rPr sz="3700" i="1" spc="-65" dirty="0" smtClean="0">
                  <a:solidFill>
                    <a:srgbClr val="FFFCDF"/>
                  </a:solidFill>
                  <a:latin typeface="HGP明朝E"/>
                  <a:cs typeface="HGP明朝E"/>
                </a:rPr>
                <a:t>0</a:t>
              </a:r>
              <a:endParaRPr sz="3700" dirty="0">
                <a:latin typeface="HGP明朝E"/>
                <a:cs typeface="HGP明朝E"/>
              </a:endParaRPr>
            </a:p>
          </p:txBody>
        </p:sp>
        <p:sp>
          <p:nvSpPr>
            <p:cNvPr id="56" name="object 110"/>
            <p:cNvSpPr txBox="1"/>
            <p:nvPr/>
          </p:nvSpPr>
          <p:spPr>
            <a:xfrm>
              <a:off x="701348" y="9034332"/>
              <a:ext cx="1440000" cy="106439"/>
            </a:xfrm>
            <a:prstGeom prst="rect">
              <a:avLst/>
            </a:prstGeom>
          </p:spPr>
          <p:txBody>
            <a:bodyPr vert="horz" wrap="square" lIns="0" tIns="13970" rIns="0" bIns="0" rtlCol="0">
              <a:spAutoFit/>
            </a:bodyPr>
            <a:lstStyle/>
            <a:p>
              <a:pPr algn="ctr"/>
              <a:r>
                <a:rPr sz="600" spc="60" dirty="0" smtClean="0">
                  <a:solidFill>
                    <a:srgbClr val="FFFFFF"/>
                  </a:solidFill>
                  <a:latin typeface="ＭＳ Ｐゴシック"/>
                  <a:cs typeface="ＭＳ Ｐゴシック"/>
                </a:rPr>
                <a:t>キ</a:t>
              </a:r>
              <a:r>
                <a:rPr sz="600" spc="25" dirty="0" smtClean="0">
                  <a:solidFill>
                    <a:srgbClr val="FFFFFF"/>
                  </a:solidFill>
                  <a:latin typeface="ＭＳ Ｐゴシック"/>
                  <a:cs typeface="ＭＳ Ｐゴシック"/>
                </a:rPr>
                <a:t>ャ</a:t>
              </a:r>
              <a:r>
                <a:rPr sz="600" spc="30" dirty="0" smtClean="0">
                  <a:solidFill>
                    <a:srgbClr val="FFFFFF"/>
                  </a:solidFill>
                  <a:latin typeface="ＭＳ Ｐゴシック"/>
                  <a:cs typeface="ＭＳ Ｐゴシック"/>
                </a:rPr>
                <a:t>プ</a:t>
              </a:r>
              <a:r>
                <a:rPr sz="600" spc="55" dirty="0" smtClean="0">
                  <a:solidFill>
                    <a:srgbClr val="FFFFFF"/>
                  </a:solidFill>
                  <a:latin typeface="ＭＳ Ｐゴシック"/>
                  <a:cs typeface="ＭＳ Ｐゴシック"/>
                </a:rPr>
                <a:t>シ</a:t>
              </a:r>
              <a:r>
                <a:rPr sz="600" spc="30" dirty="0" smtClean="0">
                  <a:solidFill>
                    <a:srgbClr val="FFFFFF"/>
                  </a:solidFill>
                  <a:latin typeface="ＭＳ Ｐゴシック"/>
                  <a:cs typeface="ＭＳ Ｐゴシック"/>
                </a:rPr>
                <a:t>ョン</a:t>
              </a:r>
              <a:r>
                <a:rPr sz="600" spc="60" dirty="0" smtClean="0">
                  <a:solidFill>
                    <a:srgbClr val="FFFFFF"/>
                  </a:solidFill>
                  <a:latin typeface="ＭＳ Ｐゴシック"/>
                  <a:cs typeface="ＭＳ Ｐゴシック"/>
                </a:rPr>
                <a:t>キ</a:t>
              </a:r>
              <a:r>
                <a:rPr sz="600" spc="25" dirty="0" smtClean="0">
                  <a:solidFill>
                    <a:srgbClr val="FFFFFF"/>
                  </a:solidFill>
                  <a:latin typeface="ＭＳ Ｐゴシック"/>
                  <a:cs typeface="ＭＳ Ｐゴシック"/>
                </a:rPr>
                <a:t>ャ</a:t>
              </a:r>
              <a:r>
                <a:rPr sz="600" spc="30" dirty="0" smtClean="0">
                  <a:solidFill>
                    <a:srgbClr val="FFFFFF"/>
                  </a:solidFill>
                  <a:latin typeface="ＭＳ Ｐゴシック"/>
                  <a:cs typeface="ＭＳ Ｐゴシック"/>
                </a:rPr>
                <a:t>プ</a:t>
              </a:r>
              <a:r>
                <a:rPr sz="600" spc="55" dirty="0" smtClean="0">
                  <a:solidFill>
                    <a:srgbClr val="FFFFFF"/>
                  </a:solidFill>
                  <a:latin typeface="ＭＳ Ｐゴシック"/>
                  <a:cs typeface="ＭＳ Ｐゴシック"/>
                </a:rPr>
                <a:t>シ</a:t>
              </a:r>
              <a:r>
                <a:rPr sz="600" spc="30" dirty="0" smtClean="0">
                  <a:solidFill>
                    <a:srgbClr val="FFFFFF"/>
                  </a:solidFill>
                  <a:latin typeface="ＭＳ Ｐゴシック"/>
                  <a:cs typeface="ＭＳ Ｐゴシック"/>
                </a:rPr>
                <a:t>ョン</a:t>
              </a:r>
              <a:r>
                <a:rPr sz="600" spc="60" dirty="0" smtClean="0">
                  <a:solidFill>
                    <a:srgbClr val="FFFFFF"/>
                  </a:solidFill>
                  <a:latin typeface="ＭＳ Ｐゴシック"/>
                  <a:cs typeface="ＭＳ Ｐゴシック"/>
                </a:rPr>
                <a:t>キ</a:t>
              </a:r>
              <a:r>
                <a:rPr sz="600" spc="25" dirty="0" smtClean="0">
                  <a:solidFill>
                    <a:srgbClr val="FFFFFF"/>
                  </a:solidFill>
                  <a:latin typeface="ＭＳ Ｐゴシック"/>
                  <a:cs typeface="ＭＳ Ｐゴシック"/>
                </a:rPr>
                <a:t>ャ</a:t>
              </a:r>
              <a:r>
                <a:rPr sz="600" spc="30" dirty="0" smtClean="0">
                  <a:solidFill>
                    <a:srgbClr val="FFFFFF"/>
                  </a:solidFill>
                  <a:latin typeface="ＭＳ Ｐゴシック"/>
                  <a:cs typeface="ＭＳ Ｐゴシック"/>
                </a:rPr>
                <a:t>プ</a:t>
              </a:r>
              <a:r>
                <a:rPr sz="600" spc="55" dirty="0" smtClean="0">
                  <a:solidFill>
                    <a:srgbClr val="FFFFFF"/>
                  </a:solidFill>
                  <a:latin typeface="ＭＳ Ｐゴシック"/>
                  <a:cs typeface="ＭＳ Ｐゴシック"/>
                </a:rPr>
                <a:t>シ</a:t>
              </a:r>
              <a:r>
                <a:rPr sz="600" spc="30" dirty="0" smtClean="0">
                  <a:solidFill>
                    <a:srgbClr val="FFFFFF"/>
                  </a:solidFill>
                  <a:latin typeface="ＭＳ Ｐゴシック"/>
                  <a:cs typeface="ＭＳ Ｐゴシック"/>
                </a:rPr>
                <a:t>ョ</a:t>
              </a:r>
              <a:r>
                <a:rPr sz="600" spc="25" dirty="0" smtClean="0">
                  <a:solidFill>
                    <a:srgbClr val="FFFFFF"/>
                  </a:solidFill>
                  <a:latin typeface="ＭＳ Ｐゴシック"/>
                  <a:cs typeface="ＭＳ Ｐゴシック"/>
                </a:rPr>
                <a:t>ン</a:t>
              </a:r>
              <a:endParaRPr sz="600" dirty="0">
                <a:latin typeface="ＭＳ Ｐゴシック"/>
                <a:cs typeface="ＭＳ Ｐゴシック"/>
              </a:endParaRPr>
            </a:p>
          </p:txBody>
        </p:sp>
      </p:grpSp>
      <p:sp>
        <p:nvSpPr>
          <p:cNvPr id="57" name="object 55"/>
          <p:cNvSpPr txBox="1"/>
          <p:nvPr/>
        </p:nvSpPr>
        <p:spPr>
          <a:xfrm>
            <a:off x="3393343" y="9990708"/>
            <a:ext cx="2822575" cy="23852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9055">
              <a:lnSpc>
                <a:spcPct val="100000"/>
              </a:lnSpc>
              <a:spcBef>
                <a:spcPts val="414"/>
              </a:spcBef>
            </a:pPr>
            <a:r>
              <a:rPr sz="1550" b="1" spc="30" dirty="0" smtClean="0">
                <a:solidFill>
                  <a:srgbClr val="B5963F"/>
                </a:solidFill>
                <a:latin typeface="メイリオ"/>
                <a:cs typeface="メイリオ"/>
              </a:rPr>
              <a:t>http</a:t>
            </a:r>
            <a:r>
              <a:rPr sz="1550" b="1" spc="30" dirty="0">
                <a:solidFill>
                  <a:srgbClr val="B5963F"/>
                </a:solidFill>
                <a:latin typeface="メイリオ"/>
                <a:cs typeface="メイリオ"/>
              </a:rPr>
              <a:t>://www.askult.com/</a:t>
            </a:r>
            <a:endParaRPr sz="1550" dirty="0">
              <a:latin typeface="メイリオ"/>
              <a:cs typeface="メイリオ"/>
            </a:endParaRPr>
          </a:p>
        </p:txBody>
      </p:sp>
      <p:sp>
        <p:nvSpPr>
          <p:cNvPr id="35" name="object 50"/>
          <p:cNvSpPr txBox="1"/>
          <p:nvPr/>
        </p:nvSpPr>
        <p:spPr>
          <a:xfrm>
            <a:off x="6353022" y="9490893"/>
            <a:ext cx="699770" cy="699770"/>
          </a:xfrm>
          <a:prstGeom prst="rect">
            <a:avLst/>
          </a:prstGeom>
          <a:solidFill>
            <a:srgbClr val="4C4D4F"/>
          </a:solidFill>
        </p:spPr>
        <p:txBody>
          <a:bodyPr vert="horz" wrap="square" lIns="0" tIns="190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5"/>
              </a:spcBef>
            </a:pPr>
            <a:endParaRPr sz="1550" dirty="0">
              <a:latin typeface="Times New Roman"/>
              <a:cs typeface="Times New Roman"/>
            </a:endParaRPr>
          </a:p>
          <a:p>
            <a:pPr marL="51435">
              <a:lnSpc>
                <a:spcPct val="100000"/>
              </a:lnSpc>
            </a:pPr>
            <a:r>
              <a:rPr sz="1875" b="1" spc="0" baseline="-4444" dirty="0">
                <a:solidFill>
                  <a:srgbClr val="FFFFFF"/>
                </a:solidFill>
                <a:latin typeface="メイリオ"/>
                <a:cs typeface="メイリオ"/>
              </a:rPr>
              <a:t>QR</a:t>
            </a:r>
            <a:r>
              <a:rPr sz="950" b="1" spc="10" dirty="0">
                <a:solidFill>
                  <a:srgbClr val="FFFFFF"/>
                </a:solidFill>
                <a:latin typeface="メイリオ"/>
                <a:cs typeface="メイリオ"/>
              </a:rPr>
              <a:t>コ</a:t>
            </a:r>
            <a:r>
              <a:rPr sz="950" b="1" spc="-50" dirty="0">
                <a:solidFill>
                  <a:srgbClr val="FFFFFF"/>
                </a:solidFill>
                <a:latin typeface="メイリオ"/>
                <a:cs typeface="メイリオ"/>
              </a:rPr>
              <a:t>ー</a:t>
            </a:r>
            <a:r>
              <a:rPr sz="950" b="1" spc="30" dirty="0">
                <a:solidFill>
                  <a:srgbClr val="FFFFFF"/>
                </a:solidFill>
                <a:latin typeface="メイリオ"/>
                <a:cs typeface="メイリオ"/>
              </a:rPr>
              <a:t>ド</a:t>
            </a:r>
            <a:endParaRPr sz="950" dirty="0">
              <a:latin typeface="メイリオ"/>
              <a:cs typeface="メイリオ"/>
            </a:endParaRPr>
          </a:p>
        </p:txBody>
      </p:sp>
      <p:sp>
        <p:nvSpPr>
          <p:cNvPr id="60" name="object 21"/>
          <p:cNvSpPr txBox="1"/>
          <p:nvPr/>
        </p:nvSpPr>
        <p:spPr>
          <a:xfrm>
            <a:off x="2109799" y="6238459"/>
            <a:ext cx="1296000" cy="306494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ts val="1130"/>
              </a:lnSpc>
              <a:spcBef>
                <a:spcPts val="90"/>
              </a:spcBef>
            </a:pPr>
            <a:r>
              <a:rPr sz="1000" spc="35" dirty="0" err="1" smtClean="0">
                <a:solidFill>
                  <a:srgbClr val="4C4D4F"/>
                </a:solidFill>
                <a:latin typeface="メイリオ"/>
                <a:cs typeface="メイリオ"/>
              </a:rPr>
              <a:t>住</a:t>
            </a:r>
            <a:r>
              <a:rPr sz="1000" spc="-165" dirty="0" err="1" smtClean="0">
                <a:solidFill>
                  <a:srgbClr val="4C4D4F"/>
                </a:solidFill>
                <a:latin typeface="メイリオ"/>
                <a:cs typeface="メイリオ"/>
              </a:rPr>
              <a:t>所</a:t>
            </a:r>
            <a:r>
              <a:rPr lang="ja-JP" altLang="en-US" sz="1000" spc="-155" dirty="0">
                <a:solidFill>
                  <a:srgbClr val="4C4D4F"/>
                </a:solidFill>
                <a:latin typeface="メイリオ"/>
                <a:cs typeface="メイリオ"/>
              </a:rPr>
              <a:t>：</a:t>
            </a:r>
            <a:r>
              <a:rPr sz="1000" spc="40" dirty="0" err="1" smtClean="0">
                <a:solidFill>
                  <a:srgbClr val="4C4D4F"/>
                </a:solidFill>
                <a:latin typeface="メイリオ"/>
                <a:cs typeface="メイリオ"/>
              </a:rPr>
              <a:t>東</a:t>
            </a:r>
            <a:r>
              <a:rPr sz="1000" spc="0" dirty="0" err="1" smtClean="0">
                <a:solidFill>
                  <a:srgbClr val="4C4D4F"/>
                </a:solidFill>
                <a:latin typeface="メイリオ"/>
                <a:cs typeface="メイリオ"/>
              </a:rPr>
              <a:t>京</a:t>
            </a:r>
            <a:r>
              <a:rPr sz="1000" spc="-5" dirty="0" err="1" smtClean="0">
                <a:solidFill>
                  <a:srgbClr val="4C4D4F"/>
                </a:solidFill>
                <a:latin typeface="メイリオ"/>
                <a:cs typeface="メイリオ"/>
              </a:rPr>
              <a:t>都</a:t>
            </a:r>
            <a:r>
              <a:rPr sz="1000" spc="35" dirty="0" err="1" smtClean="0">
                <a:solidFill>
                  <a:srgbClr val="4C4D4F"/>
                </a:solidFill>
                <a:latin typeface="メイリオ"/>
                <a:cs typeface="メイリオ"/>
              </a:rPr>
              <a:t>江</a:t>
            </a:r>
            <a:r>
              <a:rPr sz="1000" spc="0" dirty="0" err="1" smtClean="0">
                <a:solidFill>
                  <a:srgbClr val="4C4D4F"/>
                </a:solidFill>
                <a:latin typeface="メイリオ"/>
                <a:cs typeface="メイリオ"/>
              </a:rPr>
              <a:t>東</a:t>
            </a:r>
            <a:r>
              <a:rPr sz="1000" spc="-10" dirty="0" err="1" smtClean="0">
                <a:solidFill>
                  <a:srgbClr val="4C4D4F"/>
                </a:solidFill>
                <a:latin typeface="メイリオ"/>
                <a:cs typeface="メイリオ"/>
              </a:rPr>
              <a:t>区</a:t>
            </a:r>
            <a:r>
              <a:rPr lang="ja-JP" altLang="en-US" sz="1000" dirty="0">
                <a:latin typeface="メイリオ"/>
                <a:cs typeface="メイリオ"/>
              </a:rPr>
              <a:t>　</a:t>
            </a:r>
            <a:r>
              <a:rPr lang="ja-JP" altLang="en-US" sz="1000" dirty="0" smtClean="0">
                <a:latin typeface="メイリオ"/>
                <a:cs typeface="メイリオ"/>
              </a:rPr>
              <a:t>　　</a:t>
            </a:r>
            <a:endParaRPr lang="en-US" altLang="ja-JP" sz="1000" dirty="0" smtClean="0">
              <a:latin typeface="メイリオ"/>
              <a:cs typeface="メイリオ"/>
            </a:endParaRPr>
          </a:p>
          <a:p>
            <a:pPr marL="12700">
              <a:lnSpc>
                <a:spcPts val="1130"/>
              </a:lnSpc>
              <a:spcBef>
                <a:spcPts val="90"/>
              </a:spcBef>
            </a:pPr>
            <a:r>
              <a:rPr lang="ja-JP" altLang="en-US" sz="1000" spc="10" dirty="0">
                <a:solidFill>
                  <a:srgbClr val="4C4D4F"/>
                </a:solidFill>
                <a:latin typeface="メイリオ"/>
                <a:cs typeface="メイリオ"/>
              </a:rPr>
              <a:t>　</a:t>
            </a:r>
            <a:r>
              <a:rPr lang="ja-JP" altLang="en-US" sz="1000" spc="10" dirty="0" smtClean="0">
                <a:solidFill>
                  <a:srgbClr val="4C4D4F"/>
                </a:solidFill>
                <a:latin typeface="メイリオ"/>
                <a:cs typeface="メイリオ"/>
              </a:rPr>
              <a:t>　　 </a:t>
            </a:r>
            <a:r>
              <a:rPr sz="1000" spc="10" dirty="0" smtClean="0">
                <a:solidFill>
                  <a:srgbClr val="4C4D4F"/>
                </a:solidFill>
                <a:latin typeface="メイリオ"/>
                <a:cs typeface="メイリオ"/>
              </a:rPr>
              <a:t>豊</a:t>
            </a:r>
            <a:r>
              <a:rPr sz="1000" spc="-15" dirty="0" smtClean="0">
                <a:solidFill>
                  <a:srgbClr val="4C4D4F"/>
                </a:solidFill>
                <a:latin typeface="メイリオ"/>
                <a:cs typeface="メイリオ"/>
              </a:rPr>
              <a:t>洲</a:t>
            </a:r>
            <a:r>
              <a:rPr sz="1000" spc="-30" dirty="0">
                <a:solidFill>
                  <a:srgbClr val="4C4D4F"/>
                </a:solidFill>
                <a:latin typeface="メイリオ"/>
                <a:cs typeface="メイリオ"/>
              </a:rPr>
              <a:t>3-2-3</a:t>
            </a:r>
            <a:endParaRPr sz="1000" dirty="0">
              <a:latin typeface="メイリオ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116664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nailsalon_01</Template>
  <TotalTime>2</TotalTime>
  <Words>165</Words>
  <Application>Microsoft Office PowerPoint</Application>
  <PresentationFormat>ユーザー設定</PresentationFormat>
  <Paragraphs>51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HGP明朝E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Times New Roman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3</cp:revision>
  <cp:lastPrinted>2015-10-28T05:50:51Z</cp:lastPrinted>
  <dcterms:created xsi:type="dcterms:W3CDTF">2018-04-23T04:33:37Z</dcterms:created>
  <dcterms:modified xsi:type="dcterms:W3CDTF">2018-04-23T10:11:54Z</dcterms:modified>
</cp:coreProperties>
</file>