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CACA"/>
    <a:srgbClr val="E8D6BB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グループ化 70"/>
          <p:cNvGrpSpPr/>
          <p:nvPr/>
        </p:nvGrpSpPr>
        <p:grpSpPr>
          <a:xfrm>
            <a:off x="0" y="0"/>
            <a:ext cx="7775575" cy="10907713"/>
            <a:chOff x="0" y="0"/>
            <a:chExt cx="7775575" cy="10907713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7773191" cy="10904400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679831"/>
              <a:ext cx="7775575" cy="1227882"/>
            </a:xfrm>
            <a:prstGeom prst="rect">
              <a:avLst/>
            </a:prstGeom>
          </p:spPr>
        </p:pic>
      </p:grp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69" y="9728333"/>
            <a:ext cx="3493015" cy="37795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831" y="1149283"/>
            <a:ext cx="1517907" cy="151790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26" y="389630"/>
            <a:ext cx="6986030" cy="131673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54" y="2670502"/>
            <a:ext cx="3145542" cy="314554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82" y="2670502"/>
            <a:ext cx="3145542" cy="314554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54" y="5994549"/>
            <a:ext cx="3145542" cy="314554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82" y="5994549"/>
            <a:ext cx="3145542" cy="3145542"/>
          </a:xfrm>
          <a:prstGeom prst="rect">
            <a:avLst/>
          </a:prstGeom>
        </p:spPr>
      </p:pic>
      <p:sp>
        <p:nvSpPr>
          <p:cNvPr id="19" name="object 2"/>
          <p:cNvSpPr txBox="1"/>
          <p:nvPr/>
        </p:nvSpPr>
        <p:spPr>
          <a:xfrm>
            <a:off x="6074704" y="1496765"/>
            <a:ext cx="1189355" cy="958596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/>
            <a:r>
              <a:rPr sz="3000" spc="95" dirty="0">
                <a:solidFill>
                  <a:srgbClr val="FFFFFF"/>
                </a:solidFill>
                <a:latin typeface="HGP明朝E"/>
                <a:cs typeface="HGP明朝E"/>
              </a:rPr>
              <a:t>お見積 </a:t>
            </a:r>
            <a:r>
              <a:rPr sz="3000" spc="105" dirty="0">
                <a:solidFill>
                  <a:srgbClr val="FFFFFF"/>
                </a:solidFill>
                <a:latin typeface="HGP明朝E"/>
                <a:cs typeface="HGP明朝E"/>
              </a:rPr>
              <a:t>無料</a:t>
            </a:r>
            <a:endParaRPr sz="3000" dirty="0">
              <a:latin typeface="HGP明朝E"/>
              <a:cs typeface="HGP明朝E"/>
            </a:endParaRPr>
          </a:p>
        </p:txBody>
      </p:sp>
      <p:sp>
        <p:nvSpPr>
          <p:cNvPr id="20" name="object 3"/>
          <p:cNvSpPr txBox="1">
            <a:spLocks/>
          </p:cNvSpPr>
          <p:nvPr/>
        </p:nvSpPr>
        <p:spPr>
          <a:xfrm>
            <a:off x="425288" y="1583608"/>
            <a:ext cx="5724000" cy="905820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altLang="ja-JP" sz="3450" spc="-7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450" spc="-65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5650" spc="-9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3450" spc="15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2950" spc="-47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2950" spc="-83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ja-JP" altLang="en-US" sz="2950" spc="-33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en-US" altLang="ja-JP" sz="8475" spc="502" baseline="-8357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en-US" altLang="ja-JP" sz="3450" spc="-7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450" spc="-625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5650" spc="-204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ja-JP" altLang="en-US" sz="3450" spc="15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2950" spc="-47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2950" spc="-83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ja-JP" altLang="en-US" sz="2950" spc="-47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endParaRPr lang="ja-JP" altLang="en-US" sz="29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object 14"/>
          <p:cNvSpPr txBox="1"/>
          <p:nvPr/>
        </p:nvSpPr>
        <p:spPr>
          <a:xfrm>
            <a:off x="1478456" y="4983080"/>
            <a:ext cx="1368000" cy="512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sz="3250" spc="175" dirty="0">
                <a:solidFill>
                  <a:srgbClr val="F36F21"/>
                </a:solidFill>
                <a:latin typeface="HGP明朝E"/>
                <a:cs typeface="HGP明朝E"/>
              </a:rPr>
              <a:t>00.0</a:t>
            </a:r>
            <a:r>
              <a:rPr sz="1950" spc="-80" dirty="0" smtClean="0">
                <a:solidFill>
                  <a:srgbClr val="F36F21"/>
                </a:solidFill>
                <a:latin typeface="HGP明朝E"/>
                <a:cs typeface="HGP明朝E"/>
              </a:rPr>
              <a:t>万円</a:t>
            </a:r>
            <a:endParaRPr sz="1950" dirty="0">
              <a:latin typeface="HGP明朝E"/>
              <a:cs typeface="HGP明朝E"/>
            </a:endParaRPr>
          </a:p>
        </p:txBody>
      </p:sp>
      <p:sp>
        <p:nvSpPr>
          <p:cNvPr id="26" name="object 20"/>
          <p:cNvSpPr txBox="1"/>
          <p:nvPr/>
        </p:nvSpPr>
        <p:spPr>
          <a:xfrm>
            <a:off x="738731" y="2965275"/>
            <a:ext cx="2321560" cy="45954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750" b="1" spc="-430" dirty="0" smtClean="0">
                <a:solidFill>
                  <a:srgbClr val="FFFFFF"/>
                </a:solidFill>
                <a:latin typeface="メイリオ"/>
                <a:cs typeface="メイリオ"/>
              </a:rPr>
              <a:t>フ</a:t>
            </a:r>
            <a:r>
              <a:rPr sz="2750" b="1" spc="-315" dirty="0" smtClean="0">
                <a:solidFill>
                  <a:srgbClr val="FFFFFF"/>
                </a:solidFill>
                <a:latin typeface="メイリオ"/>
                <a:cs typeface="メイリオ"/>
              </a:rPr>
              <a:t>ロ</a:t>
            </a:r>
            <a:r>
              <a:rPr sz="2750" b="1" spc="-385" dirty="0" smtClean="0">
                <a:solidFill>
                  <a:srgbClr val="FFFFFF"/>
                </a:solidFill>
                <a:latin typeface="メイリオ"/>
                <a:cs typeface="メイリオ"/>
              </a:rPr>
              <a:t>ー</a:t>
            </a:r>
            <a:r>
              <a:rPr sz="2750" b="1" spc="-490" dirty="0" smtClean="0">
                <a:solidFill>
                  <a:srgbClr val="FFFFFF"/>
                </a:solidFill>
                <a:latin typeface="メイリオ"/>
                <a:cs typeface="メイリオ"/>
              </a:rPr>
              <a:t>リ</a:t>
            </a:r>
            <a:r>
              <a:rPr sz="2750" b="1" spc="-265" dirty="0" smtClean="0">
                <a:solidFill>
                  <a:srgbClr val="FFFFFF"/>
                </a:solidFill>
                <a:latin typeface="メイリオ"/>
                <a:cs typeface="メイリオ"/>
              </a:rPr>
              <a:t>ング</a:t>
            </a:r>
            <a:endParaRPr sz="2750" dirty="0">
              <a:latin typeface="メイリオ"/>
              <a:cs typeface="メイリオ"/>
            </a:endParaRPr>
          </a:p>
        </p:txBody>
      </p:sp>
      <p:sp>
        <p:nvSpPr>
          <p:cNvPr id="28" name="object 21"/>
          <p:cNvSpPr txBox="1"/>
          <p:nvPr/>
        </p:nvSpPr>
        <p:spPr>
          <a:xfrm>
            <a:off x="539104" y="3754050"/>
            <a:ext cx="1026160" cy="938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lang="ja-JP" altLang="en-US"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r>
              <a:rPr lang="ja-JP" altLang="en-US"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lang="ja-JP" altLang="en-US"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endParaRPr sz="8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35" name="object 14"/>
          <p:cNvSpPr txBox="1"/>
          <p:nvPr/>
        </p:nvSpPr>
        <p:spPr>
          <a:xfrm>
            <a:off x="1547037" y="5520815"/>
            <a:ext cx="1224000" cy="1795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工</a:t>
            </a:r>
            <a:r>
              <a:rPr sz="1100" spc="35" dirty="0" smtClean="0">
                <a:solidFill>
                  <a:srgbClr val="231F20"/>
                </a:solidFill>
                <a:latin typeface="メイリオ"/>
                <a:cs typeface="メイリオ"/>
              </a:rPr>
              <a:t>事</a:t>
            </a:r>
            <a:r>
              <a:rPr sz="1100" spc="75" dirty="0" smtClean="0">
                <a:solidFill>
                  <a:srgbClr val="231F20"/>
                </a:solidFill>
                <a:latin typeface="メイリオ"/>
                <a:cs typeface="メイリオ"/>
              </a:rPr>
              <a:t>費</a:t>
            </a:r>
            <a:r>
              <a:rPr sz="1100" spc="50" dirty="0" smtClean="0">
                <a:solidFill>
                  <a:srgbClr val="231F20"/>
                </a:solidFill>
                <a:latin typeface="メイリオ"/>
                <a:cs typeface="メイリオ"/>
              </a:rPr>
              <a:t>込</a:t>
            </a: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み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36" name="object 20"/>
          <p:cNvSpPr txBox="1"/>
          <p:nvPr/>
        </p:nvSpPr>
        <p:spPr>
          <a:xfrm>
            <a:off x="4638374" y="3003375"/>
            <a:ext cx="2448000" cy="405683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ja-JP" altLang="en-US" sz="2400" b="1" spc="-43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システムキッチン</a:t>
            </a:r>
          </a:p>
        </p:txBody>
      </p:sp>
      <p:sp>
        <p:nvSpPr>
          <p:cNvPr id="37" name="object 21"/>
          <p:cNvSpPr txBox="1"/>
          <p:nvPr/>
        </p:nvSpPr>
        <p:spPr>
          <a:xfrm>
            <a:off x="4467236" y="3754050"/>
            <a:ext cx="1026160" cy="938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lang="ja-JP" altLang="en-US"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r>
              <a:rPr lang="ja-JP" altLang="en-US"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lang="ja-JP" altLang="en-US"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endParaRPr sz="8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38" name="object 14"/>
          <p:cNvSpPr txBox="1"/>
          <p:nvPr/>
        </p:nvSpPr>
        <p:spPr>
          <a:xfrm>
            <a:off x="4989001" y="4983080"/>
            <a:ext cx="1368000" cy="512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sz="3250" spc="175" dirty="0">
                <a:solidFill>
                  <a:srgbClr val="F36F21"/>
                </a:solidFill>
                <a:latin typeface="HGP明朝E"/>
                <a:cs typeface="HGP明朝E"/>
              </a:rPr>
              <a:t>00.0</a:t>
            </a:r>
            <a:r>
              <a:rPr sz="1950" spc="-80" dirty="0" smtClean="0">
                <a:solidFill>
                  <a:srgbClr val="F36F21"/>
                </a:solidFill>
                <a:latin typeface="HGP明朝E"/>
                <a:cs typeface="HGP明朝E"/>
              </a:rPr>
              <a:t>万円</a:t>
            </a:r>
            <a:endParaRPr sz="1950" dirty="0">
              <a:latin typeface="HGP明朝E"/>
              <a:cs typeface="HGP明朝E"/>
            </a:endParaRPr>
          </a:p>
        </p:txBody>
      </p:sp>
      <p:sp>
        <p:nvSpPr>
          <p:cNvPr id="39" name="object 14"/>
          <p:cNvSpPr txBox="1"/>
          <p:nvPr/>
        </p:nvSpPr>
        <p:spPr>
          <a:xfrm>
            <a:off x="5065202" y="5520815"/>
            <a:ext cx="1116000" cy="1795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r">
              <a:lnSpc>
                <a:spcPts val="1320"/>
              </a:lnSpc>
            </a:pP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工</a:t>
            </a:r>
            <a:r>
              <a:rPr sz="1100" spc="35" dirty="0" smtClean="0">
                <a:solidFill>
                  <a:srgbClr val="231F20"/>
                </a:solidFill>
                <a:latin typeface="メイリオ"/>
                <a:cs typeface="メイリオ"/>
              </a:rPr>
              <a:t>事</a:t>
            </a:r>
            <a:r>
              <a:rPr sz="1100" spc="75" dirty="0" smtClean="0">
                <a:solidFill>
                  <a:srgbClr val="231F20"/>
                </a:solidFill>
                <a:latin typeface="メイリオ"/>
                <a:cs typeface="メイリオ"/>
              </a:rPr>
              <a:t>費</a:t>
            </a:r>
            <a:r>
              <a:rPr sz="1100" spc="50" dirty="0" smtClean="0">
                <a:solidFill>
                  <a:srgbClr val="231F20"/>
                </a:solidFill>
                <a:latin typeface="メイリオ"/>
                <a:cs typeface="メイリオ"/>
              </a:rPr>
              <a:t>込</a:t>
            </a: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み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1" name="object 20"/>
          <p:cNvSpPr txBox="1"/>
          <p:nvPr/>
        </p:nvSpPr>
        <p:spPr>
          <a:xfrm>
            <a:off x="756394" y="6251494"/>
            <a:ext cx="2321560" cy="45954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ja-JP" altLang="en-US" sz="2750" b="1" spc="-200" dirty="0" smtClean="0">
                <a:solidFill>
                  <a:srgbClr val="FFFFFF"/>
                </a:solidFill>
                <a:latin typeface="メイリオ"/>
                <a:cs typeface="メイリオ"/>
              </a:rPr>
              <a:t>システムバス</a:t>
            </a:r>
            <a:endParaRPr lang="ja-JP" altLang="en-US" sz="2750" b="1" spc="-200" dirty="0">
              <a:solidFill>
                <a:srgbClr val="FFFFFF"/>
              </a:solidFill>
              <a:latin typeface="メイリオ"/>
              <a:cs typeface="メイリオ"/>
            </a:endParaRPr>
          </a:p>
        </p:txBody>
      </p:sp>
      <p:sp>
        <p:nvSpPr>
          <p:cNvPr id="42" name="object 20"/>
          <p:cNvSpPr txBox="1"/>
          <p:nvPr/>
        </p:nvSpPr>
        <p:spPr>
          <a:xfrm>
            <a:off x="4638374" y="6251494"/>
            <a:ext cx="2448000" cy="459544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ja-JP" altLang="en-US" sz="275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トイレ</a:t>
            </a:r>
          </a:p>
        </p:txBody>
      </p:sp>
      <p:sp>
        <p:nvSpPr>
          <p:cNvPr id="43" name="object 21"/>
          <p:cNvSpPr txBox="1"/>
          <p:nvPr/>
        </p:nvSpPr>
        <p:spPr>
          <a:xfrm>
            <a:off x="2253070" y="7068987"/>
            <a:ext cx="1026160" cy="938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lang="ja-JP" altLang="en-US"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r>
              <a:rPr lang="ja-JP" altLang="en-US"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lang="ja-JP" altLang="en-US"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endParaRPr sz="8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4" name="object 21"/>
          <p:cNvSpPr txBox="1"/>
          <p:nvPr/>
        </p:nvSpPr>
        <p:spPr>
          <a:xfrm>
            <a:off x="6232002" y="7068987"/>
            <a:ext cx="1026160" cy="938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lang="ja-JP" altLang="en-US"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r>
              <a:rPr lang="ja-JP" altLang="en-US"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lang="ja-JP" altLang="en-US"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5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85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8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850" spc="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850" spc="-7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endParaRPr sz="85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6" name="object 14"/>
          <p:cNvSpPr txBox="1"/>
          <p:nvPr/>
        </p:nvSpPr>
        <p:spPr>
          <a:xfrm>
            <a:off x="1478456" y="8308470"/>
            <a:ext cx="1368000" cy="512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sz="3250" spc="175" dirty="0">
                <a:solidFill>
                  <a:srgbClr val="F36F21"/>
                </a:solidFill>
                <a:latin typeface="HGP明朝E"/>
                <a:cs typeface="HGP明朝E"/>
              </a:rPr>
              <a:t>00.0</a:t>
            </a:r>
            <a:r>
              <a:rPr sz="1950" spc="-80" dirty="0" smtClean="0">
                <a:solidFill>
                  <a:srgbClr val="F36F21"/>
                </a:solidFill>
                <a:latin typeface="HGP明朝E"/>
                <a:cs typeface="HGP明朝E"/>
              </a:rPr>
              <a:t>万円</a:t>
            </a:r>
            <a:endParaRPr sz="1950" dirty="0">
              <a:latin typeface="HGP明朝E"/>
              <a:cs typeface="HGP明朝E"/>
            </a:endParaRPr>
          </a:p>
        </p:txBody>
      </p:sp>
      <p:sp>
        <p:nvSpPr>
          <p:cNvPr id="47" name="object 14"/>
          <p:cNvSpPr txBox="1"/>
          <p:nvPr/>
        </p:nvSpPr>
        <p:spPr>
          <a:xfrm>
            <a:off x="1547037" y="8846205"/>
            <a:ext cx="1224000" cy="1795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工</a:t>
            </a:r>
            <a:r>
              <a:rPr sz="1100" spc="35" dirty="0" smtClean="0">
                <a:solidFill>
                  <a:srgbClr val="231F20"/>
                </a:solidFill>
                <a:latin typeface="メイリオ"/>
                <a:cs typeface="メイリオ"/>
              </a:rPr>
              <a:t>事</a:t>
            </a:r>
            <a:r>
              <a:rPr sz="1100" spc="75" dirty="0" smtClean="0">
                <a:solidFill>
                  <a:srgbClr val="231F20"/>
                </a:solidFill>
                <a:latin typeface="メイリオ"/>
                <a:cs typeface="メイリオ"/>
              </a:rPr>
              <a:t>費</a:t>
            </a:r>
            <a:r>
              <a:rPr sz="1100" spc="50" dirty="0" smtClean="0">
                <a:solidFill>
                  <a:srgbClr val="231F20"/>
                </a:solidFill>
                <a:latin typeface="メイリオ"/>
                <a:cs typeface="メイリオ"/>
              </a:rPr>
              <a:t>込</a:t>
            </a: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み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8" name="object 14"/>
          <p:cNvSpPr txBox="1"/>
          <p:nvPr/>
        </p:nvSpPr>
        <p:spPr>
          <a:xfrm>
            <a:off x="4989001" y="8308470"/>
            <a:ext cx="1368000" cy="512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sz="3250" spc="175" dirty="0">
                <a:solidFill>
                  <a:srgbClr val="F36F21"/>
                </a:solidFill>
                <a:latin typeface="HGP明朝E"/>
                <a:cs typeface="HGP明朝E"/>
              </a:rPr>
              <a:t>00.0</a:t>
            </a:r>
            <a:r>
              <a:rPr sz="1950" spc="-80" dirty="0" smtClean="0">
                <a:solidFill>
                  <a:srgbClr val="F36F21"/>
                </a:solidFill>
                <a:latin typeface="HGP明朝E"/>
                <a:cs typeface="HGP明朝E"/>
              </a:rPr>
              <a:t>万円</a:t>
            </a:r>
            <a:endParaRPr sz="1950" dirty="0">
              <a:latin typeface="HGP明朝E"/>
              <a:cs typeface="HGP明朝E"/>
            </a:endParaRPr>
          </a:p>
        </p:txBody>
      </p:sp>
      <p:sp>
        <p:nvSpPr>
          <p:cNvPr id="49" name="object 14"/>
          <p:cNvSpPr txBox="1"/>
          <p:nvPr/>
        </p:nvSpPr>
        <p:spPr>
          <a:xfrm>
            <a:off x="5065202" y="8846205"/>
            <a:ext cx="1116000" cy="1795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r">
              <a:lnSpc>
                <a:spcPts val="1320"/>
              </a:lnSpc>
            </a:pP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工</a:t>
            </a:r>
            <a:r>
              <a:rPr sz="1100" spc="35" dirty="0" smtClean="0">
                <a:solidFill>
                  <a:srgbClr val="231F20"/>
                </a:solidFill>
                <a:latin typeface="メイリオ"/>
                <a:cs typeface="メイリオ"/>
              </a:rPr>
              <a:t>事</a:t>
            </a:r>
            <a:r>
              <a:rPr sz="1100" spc="75" dirty="0" smtClean="0">
                <a:solidFill>
                  <a:srgbClr val="231F20"/>
                </a:solidFill>
                <a:latin typeface="メイリオ"/>
                <a:cs typeface="メイリオ"/>
              </a:rPr>
              <a:t>費</a:t>
            </a:r>
            <a:r>
              <a:rPr sz="1100" spc="50" dirty="0" smtClean="0">
                <a:solidFill>
                  <a:srgbClr val="231F20"/>
                </a:solidFill>
                <a:latin typeface="メイリオ"/>
                <a:cs typeface="メイリオ"/>
              </a:rPr>
              <a:t>込</a:t>
            </a:r>
            <a:r>
              <a:rPr sz="1100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み</a:t>
            </a:r>
            <a:endParaRPr sz="1100" dirty="0">
              <a:latin typeface="メイリオ"/>
              <a:cs typeface="メイリオ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3569362" y="2795400"/>
            <a:ext cx="594839" cy="5077931"/>
            <a:chOff x="3569362" y="2795400"/>
            <a:chExt cx="594839" cy="5077931"/>
          </a:xfrm>
        </p:grpSpPr>
        <p:sp>
          <p:nvSpPr>
            <p:cNvPr id="21" name="object 7"/>
            <p:cNvSpPr txBox="1"/>
            <p:nvPr/>
          </p:nvSpPr>
          <p:spPr>
            <a:xfrm>
              <a:off x="3569362" y="2795400"/>
              <a:ext cx="565521" cy="4680000"/>
            </a:xfrm>
            <a:prstGeom prst="rect">
              <a:avLst/>
            </a:prstGeom>
          </p:spPr>
          <p:txBody>
            <a:bodyPr vert="eaVert" wrap="square" lIns="36000" tIns="0" rIns="108000" bIns="0" rtlCol="0">
              <a:spAutoFit/>
            </a:bodyPr>
            <a:lstStyle/>
            <a:p>
              <a:pPr marL="12700">
                <a:lnSpc>
                  <a:spcPct val="60000"/>
                </a:lnSpc>
              </a:pPr>
              <a:r>
                <a:rPr sz="3900" spc="100" dirty="0" smtClean="0">
                  <a:solidFill>
                    <a:srgbClr val="F36F21"/>
                  </a:solidFill>
                  <a:latin typeface="HGP明朝E"/>
                  <a:cs typeface="HGP明朝E"/>
                </a:rPr>
                <a:t>大改造</a:t>
              </a:r>
              <a:r>
                <a:rPr sz="3150" spc="100" dirty="0" smtClean="0">
                  <a:solidFill>
                    <a:srgbClr val="F36F21"/>
                  </a:solidFill>
                  <a:latin typeface="HGP明朝E"/>
                  <a:cs typeface="HGP明朝E"/>
                </a:rPr>
                <a:t>は</a:t>
              </a:r>
              <a:r>
                <a:rPr sz="3900" spc="100" dirty="0" smtClean="0">
                  <a:solidFill>
                    <a:srgbClr val="F36F21"/>
                  </a:solidFill>
                  <a:latin typeface="HGP明朝E"/>
                  <a:cs typeface="HGP明朝E"/>
                </a:rPr>
                <a:t>今</a:t>
              </a:r>
              <a:r>
                <a:rPr sz="3150" spc="100" dirty="0" smtClean="0">
                  <a:solidFill>
                    <a:srgbClr val="F36F21"/>
                  </a:solidFill>
                  <a:latin typeface="HGP明朝E"/>
                  <a:cs typeface="HGP明朝E"/>
                </a:rPr>
                <a:t>が</a:t>
              </a:r>
              <a:r>
                <a:rPr sz="3900" spc="100" dirty="0" smtClean="0">
                  <a:solidFill>
                    <a:srgbClr val="F36F21"/>
                  </a:solidFill>
                  <a:latin typeface="HGP明朝E"/>
                  <a:cs typeface="HGP明朝E"/>
                </a:rPr>
                <a:t>チャンス</a:t>
              </a:r>
              <a:endParaRPr sz="3900" spc="100" dirty="0">
                <a:latin typeface="HGP明朝E"/>
                <a:cs typeface="HGP明朝E"/>
              </a:endParaRPr>
            </a:p>
          </p:txBody>
        </p:sp>
        <p:sp>
          <p:nvSpPr>
            <p:cNvPr id="53" name="object 7"/>
            <p:cNvSpPr txBox="1"/>
            <p:nvPr/>
          </p:nvSpPr>
          <p:spPr>
            <a:xfrm>
              <a:off x="3598680" y="7273167"/>
              <a:ext cx="565521" cy="600164"/>
            </a:xfrm>
            <a:prstGeom prst="rect">
              <a:avLst/>
            </a:prstGeom>
          </p:spPr>
          <p:txBody>
            <a:bodyPr vert="horz" wrap="square" lIns="36000" tIns="0" rIns="108000" bIns="0" rtlCol="0">
              <a:spAutoFit/>
            </a:bodyPr>
            <a:lstStyle/>
            <a:p>
              <a:pPr marL="12700"/>
              <a:r>
                <a:rPr lang="en-US" altLang="ja-JP" sz="3900" spc="100" dirty="0" smtClean="0">
                  <a:solidFill>
                    <a:srgbClr val="F36F21"/>
                  </a:solidFill>
                  <a:latin typeface="HGP明朝E"/>
                  <a:cs typeface="HGP明朝E"/>
                </a:rPr>
                <a:t>‼</a:t>
              </a:r>
              <a:endParaRPr sz="3900" spc="100" dirty="0">
                <a:latin typeface="HGP明朝E"/>
                <a:cs typeface="HGP明朝E"/>
              </a:endParaRPr>
            </a:p>
          </p:txBody>
        </p:sp>
      </p:grpSp>
      <p:sp>
        <p:nvSpPr>
          <p:cNvPr id="54" name="object 4"/>
          <p:cNvSpPr txBox="1"/>
          <p:nvPr/>
        </p:nvSpPr>
        <p:spPr>
          <a:xfrm>
            <a:off x="428997" y="9827626"/>
            <a:ext cx="3191510" cy="180819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42240" indent="-117475">
              <a:lnSpc>
                <a:spcPct val="100000"/>
              </a:lnSpc>
              <a:spcBef>
                <a:spcPts val="330"/>
              </a:spcBef>
              <a:buSzPct val="88888"/>
              <a:buChar char="●"/>
              <a:tabLst>
                <a:tab pos="142875" algn="l"/>
              </a:tabLst>
            </a:pPr>
            <a:r>
              <a:rPr sz="900" b="1" spc="40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900" b="1" spc="30" dirty="0">
                <a:solidFill>
                  <a:srgbClr val="231F20"/>
                </a:solidFill>
                <a:latin typeface="メイリオ"/>
                <a:cs typeface="メイリオ"/>
              </a:rPr>
              <a:t>申</a:t>
            </a:r>
            <a:r>
              <a:rPr sz="900" b="1" spc="-140" dirty="0">
                <a:solidFill>
                  <a:srgbClr val="231F20"/>
                </a:solidFill>
                <a:latin typeface="メイリオ"/>
                <a:cs typeface="メイリオ"/>
              </a:rPr>
              <a:t>込</a:t>
            </a:r>
            <a:r>
              <a:rPr sz="900" b="1" spc="-135" dirty="0">
                <a:solidFill>
                  <a:srgbClr val="231F20"/>
                </a:solidFill>
                <a:latin typeface="メイリオ"/>
                <a:cs typeface="メイリオ"/>
              </a:rPr>
              <a:t>・</a:t>
            </a:r>
            <a:r>
              <a:rPr sz="900" b="1" spc="40" dirty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問</a:t>
            </a:r>
            <a:r>
              <a:rPr sz="900" b="1" spc="65" dirty="0">
                <a:solidFill>
                  <a:srgbClr val="231F20"/>
                </a:solidFill>
                <a:latin typeface="メイリオ"/>
                <a:cs typeface="メイリオ"/>
              </a:rPr>
              <a:t>合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せ</a:t>
            </a:r>
            <a:r>
              <a:rPr sz="900" b="1" spc="30" dirty="0">
                <a:solidFill>
                  <a:srgbClr val="231F20"/>
                </a:solidFill>
                <a:latin typeface="メイリオ"/>
                <a:cs typeface="メイリオ"/>
              </a:rPr>
              <a:t>は</a:t>
            </a:r>
            <a:r>
              <a:rPr sz="900" b="1" spc="-229" dirty="0">
                <a:solidFill>
                  <a:srgbClr val="231F20"/>
                </a:solidFill>
                <a:latin typeface="メイリオ"/>
                <a:cs typeface="メイリオ"/>
              </a:rPr>
              <a:t>、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お</a:t>
            </a:r>
            <a:r>
              <a:rPr sz="900" b="1" spc="50" dirty="0" smtClean="0">
                <a:solidFill>
                  <a:srgbClr val="231F20"/>
                </a:solidFill>
                <a:latin typeface="メイリオ"/>
                <a:cs typeface="メイリオ"/>
              </a:rPr>
              <a:t>気</a:t>
            </a:r>
            <a:r>
              <a:rPr sz="900" b="1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軽</a:t>
            </a:r>
            <a:r>
              <a:rPr sz="90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に</a:t>
            </a:r>
            <a:r>
              <a:rPr sz="900" b="1" spc="50" dirty="0" smtClean="0">
                <a:solidFill>
                  <a:srgbClr val="231F20"/>
                </a:solidFill>
                <a:latin typeface="メイリオ"/>
                <a:cs typeface="メイリオ"/>
              </a:rPr>
              <a:t>ご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連</a:t>
            </a:r>
            <a:r>
              <a:rPr sz="900" b="1" spc="15" dirty="0" smtClean="0">
                <a:solidFill>
                  <a:srgbClr val="231F20"/>
                </a:solidFill>
                <a:latin typeface="メイリオ"/>
                <a:cs typeface="メイリオ"/>
              </a:rPr>
              <a:t>絡</a:t>
            </a:r>
            <a:r>
              <a:rPr sz="900" b="1" spc="-10" dirty="0" smtClean="0">
                <a:solidFill>
                  <a:srgbClr val="231F20"/>
                </a:solidFill>
                <a:latin typeface="メイリオ"/>
                <a:cs typeface="メイリオ"/>
              </a:rPr>
              <a:t>く</a:t>
            </a:r>
            <a:r>
              <a:rPr sz="900" b="1" spc="15" dirty="0" smtClean="0">
                <a:solidFill>
                  <a:srgbClr val="231F20"/>
                </a:solidFill>
                <a:latin typeface="メイリオ"/>
                <a:cs typeface="メイリオ"/>
              </a:rPr>
              <a:t>ださい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55" name="object 5"/>
          <p:cNvSpPr txBox="1"/>
          <p:nvPr/>
        </p:nvSpPr>
        <p:spPr>
          <a:xfrm>
            <a:off x="483350" y="10388586"/>
            <a:ext cx="1885314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sz="900" spc="-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〒</a:t>
            </a:r>
            <a:r>
              <a:rPr sz="90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135-0061</a:t>
            </a:r>
            <a:r>
              <a:rPr sz="900" spc="-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90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東</a:t>
            </a:r>
            <a:r>
              <a:rPr sz="9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京</a:t>
            </a:r>
            <a:r>
              <a:rPr sz="9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都</a:t>
            </a:r>
            <a:r>
              <a:rPr sz="90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江</a:t>
            </a:r>
            <a:r>
              <a:rPr sz="9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東</a:t>
            </a:r>
            <a:r>
              <a:rPr sz="900" spc="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区</a:t>
            </a:r>
            <a:r>
              <a:rPr sz="90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豊</a:t>
            </a:r>
            <a:r>
              <a:rPr sz="900" spc="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900" spc="1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900" dirty="0">
              <a:latin typeface="ＭＳ Ｐゴシック"/>
              <a:cs typeface="ＭＳ Ｐゴシック"/>
            </a:endParaRPr>
          </a:p>
        </p:txBody>
      </p:sp>
      <p:sp>
        <p:nvSpPr>
          <p:cNvPr id="56" name="object 6"/>
          <p:cNvSpPr txBox="1"/>
          <p:nvPr/>
        </p:nvSpPr>
        <p:spPr>
          <a:xfrm>
            <a:off x="3906036" y="9808035"/>
            <a:ext cx="3600000" cy="360000"/>
          </a:xfrm>
          <a:prstGeom prst="rect">
            <a:avLst/>
          </a:prstGeom>
        </p:spPr>
        <p:txBody>
          <a:bodyPr vert="horz" wrap="square" lIns="0" tIns="72000" rIns="0" bIns="0" rtlCol="0">
            <a:spAutoFit/>
          </a:bodyPr>
          <a:lstStyle/>
          <a:p>
            <a:pPr>
              <a:lnSpc>
                <a:spcPct val="75000"/>
              </a:lnSpc>
            </a:pPr>
            <a:r>
              <a:rPr sz="4650" b="1" spc="352" baseline="2688" dirty="0">
                <a:solidFill>
                  <a:srgbClr val="FFF200"/>
                </a:solidFill>
                <a:latin typeface="メイリオ"/>
                <a:cs typeface="メイリオ"/>
              </a:rPr>
              <a:t>☎</a:t>
            </a:r>
            <a:r>
              <a:rPr sz="3100" b="1" spc="5" dirty="0" smtClean="0">
                <a:solidFill>
                  <a:srgbClr val="FFF200"/>
                </a:solidFill>
                <a:latin typeface="メイリオ"/>
                <a:cs typeface="メイリオ"/>
              </a:rPr>
              <a:t>03-1234-1111</a:t>
            </a:r>
            <a:endParaRPr sz="1450" dirty="0">
              <a:latin typeface="メイリオ"/>
              <a:cs typeface="メイリオ"/>
            </a:endParaRPr>
          </a:p>
        </p:txBody>
      </p:sp>
      <p:sp>
        <p:nvSpPr>
          <p:cNvPr id="59" name="object 4"/>
          <p:cNvSpPr txBox="1"/>
          <p:nvPr/>
        </p:nvSpPr>
        <p:spPr>
          <a:xfrm>
            <a:off x="428997" y="10047965"/>
            <a:ext cx="3191510" cy="388568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0"/>
              </a:spcBef>
            </a:pPr>
            <a:r>
              <a:rPr sz="2250" b="1" spc="-20" dirty="0" smtClean="0">
                <a:solidFill>
                  <a:srgbClr val="FFFFFF"/>
                </a:solidFill>
                <a:latin typeface="メイリオ"/>
                <a:cs typeface="メイリオ"/>
              </a:rPr>
              <a:t>ア</a:t>
            </a:r>
            <a:r>
              <a:rPr sz="2250" b="1" spc="-70" dirty="0" smtClean="0">
                <a:solidFill>
                  <a:srgbClr val="FFFFFF"/>
                </a:solidFill>
                <a:latin typeface="メイリオ"/>
                <a:cs typeface="メイリオ"/>
              </a:rPr>
              <a:t>ス</a:t>
            </a:r>
            <a:r>
              <a:rPr sz="2250" b="1" spc="-180" dirty="0" smtClean="0">
                <a:solidFill>
                  <a:srgbClr val="FFFFFF"/>
                </a:solidFill>
                <a:latin typeface="メイリオ"/>
                <a:cs typeface="メイリオ"/>
              </a:rPr>
              <a:t>ク</a:t>
            </a:r>
            <a:r>
              <a:rPr sz="2250" b="1" spc="-60" dirty="0" smtClean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r>
              <a:rPr sz="2250" b="1" spc="55" dirty="0" smtClean="0">
                <a:solidFill>
                  <a:srgbClr val="FFFFFF"/>
                </a:solidFill>
                <a:latin typeface="メイリオ"/>
                <a:cs typeface="メイリオ"/>
              </a:rPr>
              <a:t>工</a:t>
            </a:r>
            <a:r>
              <a:rPr sz="2250" b="1" spc="60" dirty="0" smtClean="0">
                <a:solidFill>
                  <a:srgbClr val="FFFFFF"/>
                </a:solidFill>
                <a:latin typeface="メイリオ"/>
                <a:cs typeface="メイリオ"/>
              </a:rPr>
              <a:t>務</a:t>
            </a:r>
            <a:r>
              <a:rPr sz="2250" b="1" spc="85" dirty="0" smtClean="0">
                <a:solidFill>
                  <a:srgbClr val="FFFFFF"/>
                </a:solidFill>
                <a:latin typeface="メイリオ"/>
                <a:cs typeface="メイリオ"/>
              </a:rPr>
              <a:t>店</a:t>
            </a:r>
            <a:r>
              <a:rPr sz="2250" b="1" spc="110" dirty="0" smtClean="0">
                <a:solidFill>
                  <a:srgbClr val="FFFFFF"/>
                </a:solidFill>
                <a:latin typeface="メイリオ"/>
                <a:cs typeface="メイリオ"/>
              </a:rPr>
              <a:t>株</a:t>
            </a:r>
            <a:r>
              <a:rPr sz="2250" b="1" spc="80" dirty="0" smtClean="0">
                <a:solidFill>
                  <a:srgbClr val="FFFFFF"/>
                </a:solidFill>
                <a:latin typeface="メイリオ"/>
                <a:cs typeface="メイリオ"/>
              </a:rPr>
              <a:t>式会</a:t>
            </a:r>
            <a:r>
              <a:rPr sz="2250" b="1" spc="30" dirty="0" smtClean="0">
                <a:solidFill>
                  <a:srgbClr val="FFFFFF"/>
                </a:solidFill>
                <a:latin typeface="メイリオ"/>
                <a:cs typeface="メイリオ"/>
              </a:rPr>
              <a:t>社</a:t>
            </a:r>
            <a:endParaRPr sz="2250" dirty="0">
              <a:latin typeface="メイリオ"/>
              <a:cs typeface="メイリオ"/>
            </a:endParaRPr>
          </a:p>
        </p:txBody>
      </p:sp>
      <p:sp>
        <p:nvSpPr>
          <p:cNvPr id="60" name="object 6"/>
          <p:cNvSpPr txBox="1"/>
          <p:nvPr/>
        </p:nvSpPr>
        <p:spPr>
          <a:xfrm>
            <a:off x="3906036" y="10165787"/>
            <a:ext cx="3600000" cy="16158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7465">
              <a:lnSpc>
                <a:spcPts val="1085"/>
              </a:lnSpc>
              <a:tabLst>
                <a:tab pos="2177415" algn="l"/>
              </a:tabLst>
            </a:pPr>
            <a:r>
              <a:rPr sz="1050" spc="25" dirty="0" smtClean="0">
                <a:solidFill>
                  <a:srgbClr val="FFFFFF"/>
                </a:solidFill>
                <a:latin typeface="メイリオ"/>
                <a:cs typeface="メイリオ"/>
              </a:rPr>
              <a:t>営業</a:t>
            </a:r>
            <a:r>
              <a:rPr sz="1050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時</a:t>
            </a:r>
            <a:r>
              <a:rPr sz="1050" spc="0" dirty="0" smtClean="0">
                <a:solidFill>
                  <a:srgbClr val="FFFFFF"/>
                </a:solidFill>
                <a:latin typeface="メイリオ"/>
                <a:cs typeface="メイリオ"/>
              </a:rPr>
              <a:t>間</a:t>
            </a:r>
            <a:r>
              <a:rPr sz="1050" spc="10" dirty="0">
                <a:solidFill>
                  <a:srgbClr val="FFFFFF"/>
                </a:solidFill>
                <a:latin typeface="メイリオ"/>
                <a:cs typeface="メイリオ"/>
              </a:rPr>
              <a:t>／</a:t>
            </a:r>
            <a:r>
              <a:rPr sz="1050" spc="25" dirty="0">
                <a:solidFill>
                  <a:srgbClr val="FFFFFF"/>
                </a:solidFill>
                <a:latin typeface="メイリオ"/>
                <a:cs typeface="メイリオ"/>
              </a:rPr>
              <a:t>朝8</a:t>
            </a:r>
            <a:r>
              <a:rPr sz="1050" spc="10" dirty="0">
                <a:solidFill>
                  <a:srgbClr val="FFFFFF"/>
                </a:solidFill>
                <a:latin typeface="メイリオ"/>
                <a:cs typeface="メイリオ"/>
              </a:rPr>
              <a:t>時</a:t>
            </a:r>
            <a:r>
              <a:rPr sz="1050" spc="-5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夜</a:t>
            </a:r>
            <a:r>
              <a:rPr sz="1050" dirty="0">
                <a:solidFill>
                  <a:srgbClr val="FFFFFF"/>
                </a:solidFill>
                <a:latin typeface="メイリオ"/>
                <a:cs typeface="メイリオ"/>
              </a:rPr>
              <a:t>10</a:t>
            </a:r>
            <a:r>
              <a:rPr sz="1050" spc="5" dirty="0">
                <a:solidFill>
                  <a:srgbClr val="FFFFFF"/>
                </a:solidFill>
                <a:latin typeface="メイリオ"/>
                <a:cs typeface="メイリオ"/>
              </a:rPr>
              <a:t>時	</a:t>
            </a:r>
            <a:r>
              <a:rPr sz="1050" spc="10" dirty="0">
                <a:solidFill>
                  <a:srgbClr val="FFFFFF"/>
                </a:solidFill>
                <a:latin typeface="メイリオ"/>
                <a:cs typeface="メイリオ"/>
              </a:rPr>
              <a:t>FAX</a:t>
            </a:r>
            <a:r>
              <a:rPr sz="1050" spc="3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050" spc="-15" dirty="0" smtClean="0">
                <a:solidFill>
                  <a:srgbClr val="FFFFFF"/>
                </a:solidFill>
                <a:latin typeface="メイリオ"/>
                <a:cs typeface="メイリオ"/>
              </a:rPr>
              <a:t>03-1234-1112</a:t>
            </a:r>
            <a:endParaRPr sz="1050" dirty="0">
              <a:latin typeface="メイリオ"/>
              <a:cs typeface="メイリオ"/>
            </a:endParaRPr>
          </a:p>
        </p:txBody>
      </p:sp>
      <p:sp>
        <p:nvSpPr>
          <p:cNvPr id="62" name="object 6"/>
          <p:cNvSpPr txBox="1"/>
          <p:nvPr/>
        </p:nvSpPr>
        <p:spPr>
          <a:xfrm>
            <a:off x="3906036" y="10321646"/>
            <a:ext cx="3600000" cy="23852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7465">
              <a:lnSpc>
                <a:spcPct val="100000"/>
              </a:lnSpc>
              <a:spcBef>
                <a:spcPts val="120"/>
              </a:spcBef>
            </a:pPr>
            <a:r>
              <a:rPr sz="1450" b="1" spc="60" dirty="0" smtClean="0">
                <a:solidFill>
                  <a:srgbClr val="FFFFFF"/>
                </a:solidFill>
                <a:latin typeface="メイリオ"/>
                <a:cs typeface="メイリオ"/>
              </a:rPr>
              <a:t>URL</a:t>
            </a:r>
            <a:r>
              <a:rPr sz="1450" b="1" spc="165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450" b="1" spc="50" dirty="0">
                <a:solidFill>
                  <a:srgbClr val="FFFFFF"/>
                </a:solidFill>
                <a:latin typeface="メイリオ"/>
                <a:cs typeface="メイリオ"/>
              </a:rPr>
              <a:t>http://www.askult.com/</a:t>
            </a:r>
            <a:endParaRPr sz="1450" dirty="0">
              <a:latin typeface="メイリオ"/>
              <a:cs typeface="メイリオ"/>
            </a:endParaRPr>
          </a:p>
        </p:txBody>
      </p:sp>
      <p:grpSp>
        <p:nvGrpSpPr>
          <p:cNvPr id="69" name="グループ化 68"/>
          <p:cNvGrpSpPr/>
          <p:nvPr/>
        </p:nvGrpSpPr>
        <p:grpSpPr>
          <a:xfrm>
            <a:off x="312226" y="4922218"/>
            <a:ext cx="1109474" cy="999746"/>
            <a:chOff x="312226" y="4922218"/>
            <a:chExt cx="1109474" cy="999746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226" y="4922218"/>
              <a:ext cx="1109474" cy="999746"/>
            </a:xfrm>
            <a:prstGeom prst="rect">
              <a:avLst/>
            </a:prstGeom>
          </p:spPr>
        </p:pic>
        <p:sp>
          <p:nvSpPr>
            <p:cNvPr id="22" name="object 8"/>
            <p:cNvSpPr txBox="1"/>
            <p:nvPr/>
          </p:nvSpPr>
          <p:spPr>
            <a:xfrm>
              <a:off x="531484" y="5046679"/>
              <a:ext cx="754380" cy="69024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ts val="3460"/>
                </a:lnSpc>
                <a:spcBef>
                  <a:spcPts val="95"/>
                </a:spcBef>
              </a:pPr>
              <a:r>
                <a:rPr sz="3050" spc="140" dirty="0">
                  <a:solidFill>
                    <a:srgbClr val="FFFFFF"/>
                  </a:solidFill>
                  <a:latin typeface="HGP明朝E"/>
                  <a:cs typeface="HGP明朝E"/>
                </a:rPr>
                <a:t>30</a:t>
              </a:r>
              <a:r>
                <a:rPr sz="2250" spc="10" dirty="0">
                  <a:solidFill>
                    <a:srgbClr val="FFFFFF"/>
                  </a:solidFill>
                  <a:latin typeface="HGP明朝E"/>
                  <a:cs typeface="HGP明朝E"/>
                </a:rPr>
                <a:t>％</a:t>
              </a:r>
              <a:endParaRPr sz="2250" dirty="0">
                <a:latin typeface="HGP明朝E"/>
                <a:cs typeface="HGP明朝E"/>
              </a:endParaRPr>
            </a:p>
            <a:p>
              <a:pPr marR="48895" algn="ctr">
                <a:lnSpc>
                  <a:spcPts val="1780"/>
                </a:lnSpc>
              </a:pPr>
              <a:r>
                <a:rPr sz="1650" spc="65" dirty="0">
                  <a:solidFill>
                    <a:srgbClr val="FFFFFF"/>
                  </a:solidFill>
                  <a:latin typeface="HGP明朝E"/>
                  <a:cs typeface="HGP明朝E"/>
                </a:rPr>
                <a:t>OFF</a:t>
              </a:r>
              <a:endParaRPr sz="1650" dirty="0">
                <a:latin typeface="HGP明朝E"/>
                <a:cs typeface="HGP明朝E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6307264" y="8231354"/>
            <a:ext cx="1109474" cy="999746"/>
            <a:chOff x="6307264" y="8231354"/>
            <a:chExt cx="1109474" cy="999746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7264" y="8231354"/>
              <a:ext cx="1109474" cy="999746"/>
            </a:xfrm>
            <a:prstGeom prst="rect">
              <a:avLst/>
            </a:prstGeom>
          </p:spPr>
        </p:pic>
        <p:sp>
          <p:nvSpPr>
            <p:cNvPr id="50" name="object 8"/>
            <p:cNvSpPr txBox="1"/>
            <p:nvPr/>
          </p:nvSpPr>
          <p:spPr>
            <a:xfrm>
              <a:off x="6521483" y="8372069"/>
              <a:ext cx="754380" cy="69024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ts val="3460"/>
                </a:lnSpc>
                <a:spcBef>
                  <a:spcPts val="95"/>
                </a:spcBef>
              </a:pPr>
              <a:r>
                <a:rPr sz="3050" spc="140" dirty="0">
                  <a:solidFill>
                    <a:srgbClr val="FFFFFF"/>
                  </a:solidFill>
                  <a:latin typeface="HGP明朝E"/>
                  <a:cs typeface="HGP明朝E"/>
                </a:rPr>
                <a:t>30</a:t>
              </a:r>
              <a:r>
                <a:rPr sz="2250" spc="10" dirty="0">
                  <a:solidFill>
                    <a:srgbClr val="FFFFFF"/>
                  </a:solidFill>
                  <a:latin typeface="HGP明朝E"/>
                  <a:cs typeface="HGP明朝E"/>
                </a:rPr>
                <a:t>％</a:t>
              </a:r>
              <a:endParaRPr sz="2250" dirty="0">
                <a:latin typeface="HGP明朝E"/>
                <a:cs typeface="HGP明朝E"/>
              </a:endParaRPr>
            </a:p>
            <a:p>
              <a:pPr marR="48895" algn="ctr">
                <a:lnSpc>
                  <a:spcPts val="1780"/>
                </a:lnSpc>
              </a:pPr>
              <a:r>
                <a:rPr sz="1650" spc="65" dirty="0">
                  <a:solidFill>
                    <a:srgbClr val="FFFFFF"/>
                  </a:solidFill>
                  <a:latin typeface="HGP明朝E"/>
                  <a:cs typeface="HGP明朝E"/>
                </a:rPr>
                <a:t>OFF</a:t>
              </a:r>
              <a:endParaRPr sz="1650" dirty="0">
                <a:latin typeface="HGP明朝E"/>
                <a:cs typeface="HGP明朝E"/>
              </a:endParaRPr>
            </a:p>
          </p:txBody>
        </p:sp>
      </p:grpSp>
      <p:sp>
        <p:nvSpPr>
          <p:cNvPr id="2" name="角丸四角形 1"/>
          <p:cNvSpPr/>
          <p:nvPr/>
        </p:nvSpPr>
        <p:spPr>
          <a:xfrm>
            <a:off x="1646810" y="3677414"/>
            <a:ext cx="1540800" cy="1353600"/>
          </a:xfrm>
          <a:prstGeom prst="roundRect">
            <a:avLst>
              <a:gd name="adj" fmla="val 9630"/>
            </a:avLst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</a:t>
            </a:r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5615228" y="3677414"/>
            <a:ext cx="1540800" cy="1353600"/>
          </a:xfrm>
          <a:prstGeom prst="roundRect">
            <a:avLst>
              <a:gd name="adj" fmla="val 9630"/>
            </a:avLst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</a:t>
            </a:r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613246" y="7016389"/>
            <a:ext cx="1540800" cy="1353600"/>
          </a:xfrm>
          <a:prstGeom prst="roundRect">
            <a:avLst>
              <a:gd name="adj" fmla="val 9630"/>
            </a:avLst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</a:t>
            </a:r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角丸四角形 71"/>
          <p:cNvSpPr/>
          <p:nvPr/>
        </p:nvSpPr>
        <p:spPr>
          <a:xfrm>
            <a:off x="4562754" y="7016389"/>
            <a:ext cx="1540800" cy="1353600"/>
          </a:xfrm>
          <a:prstGeom prst="roundRect">
            <a:avLst>
              <a:gd name="adj" fmla="val 9630"/>
            </a:avLst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写真が</a:t>
            </a:r>
            <a:r>
              <a:rPr lang="ja-JP" altLang="en-US" sz="1200" dirty="0" smtClean="0">
                <a:solidFill>
                  <a:schemeClr val="tx1"/>
                </a:solidFill>
              </a:rPr>
              <a:t>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6307264" y="4922218"/>
            <a:ext cx="1109474" cy="999746"/>
            <a:chOff x="6307264" y="4922218"/>
            <a:chExt cx="1109474" cy="999746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7264" y="4922218"/>
              <a:ext cx="1109474" cy="999746"/>
            </a:xfrm>
            <a:prstGeom prst="rect">
              <a:avLst/>
            </a:prstGeom>
          </p:spPr>
        </p:pic>
        <p:sp>
          <p:nvSpPr>
            <p:cNvPr id="40" name="object 8"/>
            <p:cNvSpPr txBox="1"/>
            <p:nvPr/>
          </p:nvSpPr>
          <p:spPr>
            <a:xfrm>
              <a:off x="6521483" y="5046679"/>
              <a:ext cx="754380" cy="69024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ts val="3460"/>
                </a:lnSpc>
                <a:spcBef>
                  <a:spcPts val="95"/>
                </a:spcBef>
              </a:pPr>
              <a:r>
                <a:rPr sz="3050" spc="140" dirty="0">
                  <a:solidFill>
                    <a:srgbClr val="FFFFFF"/>
                  </a:solidFill>
                  <a:latin typeface="HGP明朝E"/>
                  <a:cs typeface="HGP明朝E"/>
                </a:rPr>
                <a:t>30</a:t>
              </a:r>
              <a:r>
                <a:rPr sz="2250" spc="10" dirty="0">
                  <a:solidFill>
                    <a:srgbClr val="FFFFFF"/>
                  </a:solidFill>
                  <a:latin typeface="HGP明朝E"/>
                  <a:cs typeface="HGP明朝E"/>
                </a:rPr>
                <a:t>％</a:t>
              </a:r>
              <a:endParaRPr sz="2250" dirty="0">
                <a:latin typeface="HGP明朝E"/>
                <a:cs typeface="HGP明朝E"/>
              </a:endParaRPr>
            </a:p>
            <a:p>
              <a:pPr marR="48895" algn="ctr">
                <a:lnSpc>
                  <a:spcPts val="1780"/>
                </a:lnSpc>
              </a:pPr>
              <a:r>
                <a:rPr sz="1650" spc="65" dirty="0">
                  <a:solidFill>
                    <a:srgbClr val="FFFFFF"/>
                  </a:solidFill>
                  <a:latin typeface="HGP明朝E"/>
                  <a:cs typeface="HGP明朝E"/>
                </a:rPr>
                <a:t>OFF</a:t>
              </a:r>
              <a:endParaRPr sz="1650" dirty="0">
                <a:latin typeface="HGP明朝E"/>
                <a:cs typeface="HGP明朝E"/>
              </a:endParaRP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312226" y="8231354"/>
            <a:ext cx="1109474" cy="999746"/>
            <a:chOff x="312226" y="8231354"/>
            <a:chExt cx="1109474" cy="999746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226" y="8231354"/>
              <a:ext cx="1109474" cy="999746"/>
            </a:xfrm>
            <a:prstGeom prst="rect">
              <a:avLst/>
            </a:prstGeom>
          </p:spPr>
        </p:pic>
        <p:sp>
          <p:nvSpPr>
            <p:cNvPr id="45" name="object 8"/>
            <p:cNvSpPr txBox="1"/>
            <p:nvPr/>
          </p:nvSpPr>
          <p:spPr>
            <a:xfrm>
              <a:off x="531484" y="8372069"/>
              <a:ext cx="754380" cy="69024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ts val="3460"/>
                </a:lnSpc>
                <a:spcBef>
                  <a:spcPts val="95"/>
                </a:spcBef>
              </a:pPr>
              <a:r>
                <a:rPr sz="3050" spc="140" dirty="0">
                  <a:solidFill>
                    <a:srgbClr val="FFFFFF"/>
                  </a:solidFill>
                  <a:latin typeface="HGP明朝E"/>
                  <a:cs typeface="HGP明朝E"/>
                </a:rPr>
                <a:t>30</a:t>
              </a:r>
              <a:r>
                <a:rPr sz="2250" spc="10" dirty="0">
                  <a:solidFill>
                    <a:srgbClr val="FFFFFF"/>
                  </a:solidFill>
                  <a:latin typeface="HGP明朝E"/>
                  <a:cs typeface="HGP明朝E"/>
                </a:rPr>
                <a:t>％</a:t>
              </a:r>
              <a:endParaRPr sz="2250" dirty="0">
                <a:latin typeface="HGP明朝E"/>
                <a:cs typeface="HGP明朝E"/>
              </a:endParaRPr>
            </a:p>
            <a:p>
              <a:pPr marR="48895" algn="ctr">
                <a:lnSpc>
                  <a:spcPts val="1780"/>
                </a:lnSpc>
              </a:pPr>
              <a:r>
                <a:rPr sz="1650" spc="65" dirty="0">
                  <a:solidFill>
                    <a:srgbClr val="FFFFFF"/>
                  </a:solidFill>
                  <a:latin typeface="HGP明朝E"/>
                  <a:cs typeface="HGP明朝E"/>
                </a:rPr>
                <a:t>OFF</a:t>
              </a:r>
              <a:endParaRPr sz="1650" dirty="0">
                <a:latin typeface="HGP明朝E"/>
                <a:cs typeface="HGP明朝E"/>
              </a:endParaRPr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077" y="8047696"/>
            <a:ext cx="2185420" cy="166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87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reform_01</Template>
  <TotalTime>1</TotalTime>
  <Words>213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2018-04-23T04:34:19Z</dcterms:created>
  <dcterms:modified xsi:type="dcterms:W3CDTF">2018-04-23T10:16:58Z</dcterms:modified>
</cp:coreProperties>
</file>