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7" r:id="rId3"/>
  </p:sldIdLst>
  <p:sldSz cx="7775575" cy="10907713"/>
  <p:notesSz cx="6797675" cy="9926638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12D2E"/>
    <a:srgbClr val="E8D6BB"/>
    <a:srgbClr val="C9CACA"/>
    <a:srgbClr val="231815"/>
    <a:srgbClr val="604C3F"/>
    <a:srgbClr val="595757"/>
    <a:srgbClr val="A48B78"/>
    <a:srgbClr val="7A6A56"/>
    <a:srgbClr val="C61A22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8597" autoAdjust="0"/>
  </p:normalViewPr>
  <p:slideViewPr>
    <p:cSldViewPr snapToGrid="0">
      <p:cViewPr varScale="1">
        <p:scale>
          <a:sx n="80" d="100"/>
          <a:sy n="80" d="100"/>
        </p:scale>
        <p:origin x="1944" y="60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48" d="100"/>
          <a:sy n="48" d="100"/>
        </p:scale>
        <p:origin x="-2982" y="-102"/>
      </p:cViewPr>
      <p:guideLst>
        <p:guide orient="horz" pos="3126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051" y="0"/>
            <a:ext cx="2946151" cy="496106"/>
          </a:xfrm>
          <a:prstGeom prst="rect">
            <a:avLst/>
          </a:prstGeom>
        </p:spPr>
        <p:txBody>
          <a:bodyPr vert="horz" lIns="86054" tIns="43027" rIns="86054" bIns="43027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2018/4/25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051" y="9429026"/>
            <a:ext cx="2946151" cy="496105"/>
          </a:xfrm>
          <a:prstGeom prst="rect">
            <a:avLst/>
          </a:prstGeom>
        </p:spPr>
        <p:txBody>
          <a:bodyPr vert="horz" lIns="86054" tIns="43027" rIns="86054" bIns="43027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0447" y="0"/>
            <a:ext cx="2945658" cy="498055"/>
          </a:xfrm>
          <a:prstGeom prst="rect">
            <a:avLst/>
          </a:prstGeom>
        </p:spPr>
        <p:txBody>
          <a:bodyPr vert="horz" lIns="91442" tIns="45722" rIns="91442" bIns="45722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2018/4/25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5038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2" tIns="45722" rIns="91442" bIns="45722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768" y="4777197"/>
            <a:ext cx="5438140" cy="3908613"/>
          </a:xfrm>
          <a:prstGeom prst="rect">
            <a:avLst/>
          </a:prstGeom>
        </p:spPr>
        <p:txBody>
          <a:bodyPr vert="horz" lIns="91442" tIns="45722" rIns="91442" bIns="45722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3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l">
              <a:defRPr sz="11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0447" y="9428587"/>
            <a:ext cx="2945658" cy="498054"/>
          </a:xfrm>
          <a:prstGeom prst="rect">
            <a:avLst/>
          </a:prstGeom>
        </p:spPr>
        <p:txBody>
          <a:bodyPr vert="horz" lIns="91442" tIns="45722" rIns="91442" bIns="45722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4/25/2018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eaLnBrk="1" fontAlgn="base" hangingPunct="1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eaLnBrk="1" fontAlgn="base" hangingPunct="1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jp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jpg"/><Relationship Id="rId4" Type="http://schemas.openxmlformats.org/officeDocument/2006/relationships/image" Target="../media/image3.png"/><Relationship Id="rId9" Type="http://schemas.openxmlformats.org/officeDocument/2006/relationships/image" Target="../media/image8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7772400" cy="11101254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68929"/>
            <a:ext cx="7775575" cy="645933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438" y="409379"/>
            <a:ext cx="1834900" cy="100584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500" y="1492380"/>
            <a:ext cx="5788164" cy="463297"/>
          </a:xfrm>
          <a:prstGeom prst="rect">
            <a:avLst/>
          </a:prstGeom>
        </p:spPr>
      </p:pic>
      <p:sp>
        <p:nvSpPr>
          <p:cNvPr id="19" name="object 2"/>
          <p:cNvSpPr txBox="1"/>
          <p:nvPr/>
        </p:nvSpPr>
        <p:spPr>
          <a:xfrm>
            <a:off x="2537787" y="945912"/>
            <a:ext cx="3088636" cy="284693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20"/>
              </a:spcBef>
            </a:pPr>
            <a:r>
              <a:rPr sz="1750" b="1" spc="190" dirty="0" err="1" smtClean="0">
                <a:solidFill>
                  <a:srgbClr val="231F20"/>
                </a:solidFill>
                <a:latin typeface="小塚明朝 Pro B"/>
                <a:cs typeface="小塚明朝 Pro B"/>
              </a:rPr>
              <a:t>ア</a:t>
            </a:r>
            <a:r>
              <a:rPr sz="1750" b="1" spc="130" dirty="0" err="1" smtClean="0">
                <a:solidFill>
                  <a:srgbClr val="231F20"/>
                </a:solidFill>
                <a:latin typeface="小塚明朝 Pro B"/>
                <a:cs typeface="小塚明朝 Pro B"/>
              </a:rPr>
              <a:t>ス</a:t>
            </a:r>
            <a:r>
              <a:rPr sz="1750" b="1" spc="165" dirty="0" err="1" smtClean="0">
                <a:solidFill>
                  <a:srgbClr val="231F20"/>
                </a:solidFill>
                <a:latin typeface="小塚明朝 Pro B"/>
                <a:cs typeface="小塚明朝 Pro B"/>
              </a:rPr>
              <a:t>ク</a:t>
            </a:r>
            <a:r>
              <a:rPr sz="1750" b="1" spc="190" dirty="0" err="1" smtClean="0">
                <a:solidFill>
                  <a:srgbClr val="231F20"/>
                </a:solidFill>
                <a:latin typeface="小塚明朝 Pro B"/>
                <a:cs typeface="小塚明朝 Pro B"/>
              </a:rPr>
              <a:t>ル</a:t>
            </a:r>
            <a:r>
              <a:rPr sz="1750" b="1" dirty="0" err="1" smtClean="0">
                <a:solidFill>
                  <a:srgbClr val="231F20"/>
                </a:solidFill>
                <a:latin typeface="小塚明朝 Pro B"/>
                <a:cs typeface="小塚明朝 Pro B"/>
              </a:rPr>
              <a:t>ク</a:t>
            </a:r>
            <a:r>
              <a:rPr sz="1750" b="1" spc="150" dirty="0" err="1" smtClean="0">
                <a:solidFill>
                  <a:srgbClr val="231F20"/>
                </a:solidFill>
                <a:latin typeface="小塚明朝 Pro B"/>
                <a:cs typeface="小塚明朝 Pro B"/>
              </a:rPr>
              <a:t>リ</a:t>
            </a:r>
            <a:r>
              <a:rPr sz="1750" b="1" spc="15" dirty="0" err="1" smtClean="0">
                <a:solidFill>
                  <a:srgbClr val="231F20"/>
                </a:solidFill>
                <a:latin typeface="小塚明朝 Pro B"/>
                <a:cs typeface="小塚明朝 Pro B"/>
              </a:rPr>
              <a:t>ー</a:t>
            </a:r>
            <a:r>
              <a:rPr sz="1750" b="1" spc="225" dirty="0" err="1" smtClean="0">
                <a:solidFill>
                  <a:srgbClr val="231F20"/>
                </a:solidFill>
                <a:latin typeface="小塚明朝 Pro B"/>
                <a:cs typeface="小塚明朝 Pro B"/>
              </a:rPr>
              <a:t>ニ</a:t>
            </a:r>
            <a:r>
              <a:rPr sz="1750" b="1" spc="80" dirty="0" err="1" smtClean="0">
                <a:solidFill>
                  <a:srgbClr val="231F20"/>
                </a:solidFill>
                <a:latin typeface="小塚明朝 Pro B"/>
                <a:cs typeface="小塚明朝 Pro B"/>
              </a:rPr>
              <a:t>ン</a:t>
            </a:r>
            <a:r>
              <a:rPr sz="1750" b="1" spc="15" dirty="0" err="1" smtClean="0">
                <a:solidFill>
                  <a:srgbClr val="231F20"/>
                </a:solidFill>
                <a:latin typeface="小塚明朝 Pro B"/>
                <a:cs typeface="小塚明朝 Pro B"/>
              </a:rPr>
              <a:t>グ</a:t>
            </a:r>
            <a:endParaRPr sz="1750" dirty="0">
              <a:latin typeface="小塚明朝 Pro B"/>
              <a:cs typeface="小塚明朝 Pro B"/>
            </a:endParaRPr>
          </a:p>
        </p:txBody>
      </p:sp>
      <p:sp>
        <p:nvSpPr>
          <p:cNvPr id="20" name="object 4"/>
          <p:cNvSpPr txBox="1"/>
          <p:nvPr/>
        </p:nvSpPr>
        <p:spPr>
          <a:xfrm>
            <a:off x="1547787" y="2201269"/>
            <a:ext cx="4680000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4"/>
              </a:spcBef>
            </a:pPr>
            <a:r>
              <a:rPr sz="1400" spc="285" dirty="0" err="1" smtClean="0">
                <a:solidFill>
                  <a:srgbClr val="231F20"/>
                </a:solidFill>
                <a:latin typeface="小塚明朝 Pro M"/>
                <a:cs typeface="小塚明朝 Pro M"/>
              </a:rPr>
              <a:t>新生</a:t>
            </a:r>
            <a:r>
              <a:rPr sz="1400" spc="10" dirty="0" err="1" smtClean="0">
                <a:solidFill>
                  <a:srgbClr val="231F20"/>
                </a:solidFill>
                <a:latin typeface="小塚明朝 Pro M"/>
                <a:cs typeface="小塚明朝 Pro M"/>
              </a:rPr>
              <a:t>活</a:t>
            </a:r>
            <a:r>
              <a:rPr sz="1400" spc="-484" dirty="0" smtClean="0">
                <a:solidFill>
                  <a:srgbClr val="231F20"/>
                </a:solidFill>
                <a:latin typeface="小塚明朝 Pro M"/>
                <a:cs typeface="小塚明朝 Pro M"/>
              </a:rPr>
              <a:t>、</a:t>
            </a:r>
            <a:r>
              <a:rPr lang="en-US" sz="1400" spc="-484" dirty="0" smtClean="0">
                <a:solidFill>
                  <a:srgbClr val="231F20"/>
                </a:solidFill>
                <a:latin typeface="小塚明朝 Pro M"/>
                <a:cs typeface="小塚明朝 Pro M"/>
              </a:rPr>
              <a:t>     </a:t>
            </a:r>
            <a:r>
              <a:rPr lang="ja-JP" altLang="en-US" sz="1400" spc="-484" dirty="0" smtClean="0">
                <a:solidFill>
                  <a:srgbClr val="231F20"/>
                </a:solidFill>
                <a:latin typeface="小塚明朝 Pro M"/>
                <a:cs typeface="小塚明朝 Pro M"/>
              </a:rPr>
              <a:t>　</a:t>
            </a:r>
            <a:r>
              <a:rPr sz="1400" spc="235" dirty="0" err="1" smtClean="0">
                <a:solidFill>
                  <a:srgbClr val="231F20"/>
                </a:solidFill>
                <a:latin typeface="小塚明朝 Pro M"/>
                <a:cs typeface="小塚明朝 Pro M"/>
              </a:rPr>
              <a:t>き</a:t>
            </a:r>
            <a:r>
              <a:rPr sz="1400" spc="285" dirty="0" err="1" smtClean="0">
                <a:solidFill>
                  <a:srgbClr val="231F20"/>
                </a:solidFill>
                <a:latin typeface="小塚明朝 Pro M"/>
                <a:cs typeface="小塚明朝 Pro M"/>
              </a:rPr>
              <a:t>れ</a:t>
            </a:r>
            <a:r>
              <a:rPr sz="1400" spc="10" dirty="0" err="1" smtClean="0">
                <a:solidFill>
                  <a:srgbClr val="231F20"/>
                </a:solidFill>
                <a:latin typeface="小塚明朝 Pro M"/>
                <a:cs typeface="小塚明朝 Pro M"/>
              </a:rPr>
              <a:t>い</a:t>
            </a:r>
            <a:r>
              <a:rPr sz="1400" spc="-114" dirty="0" smtClean="0">
                <a:solidFill>
                  <a:srgbClr val="231F20"/>
                </a:solidFill>
                <a:latin typeface="小塚明朝 Pro M"/>
                <a:cs typeface="小塚明朝 Pro M"/>
              </a:rPr>
              <a:t> </a:t>
            </a:r>
            <a:r>
              <a:rPr sz="1400" spc="260" dirty="0">
                <a:solidFill>
                  <a:srgbClr val="231F20"/>
                </a:solidFill>
                <a:latin typeface="小塚明朝 Pro M"/>
                <a:cs typeface="小塚明朝 Pro M"/>
              </a:rPr>
              <a:t>な</a:t>
            </a:r>
            <a:r>
              <a:rPr sz="1400" spc="285" dirty="0">
                <a:solidFill>
                  <a:srgbClr val="231F20"/>
                </a:solidFill>
                <a:latin typeface="小塚明朝 Pro M"/>
                <a:cs typeface="小塚明朝 Pro M"/>
              </a:rPr>
              <a:t>気</a:t>
            </a:r>
            <a:r>
              <a:rPr sz="1400" spc="200" dirty="0">
                <a:solidFill>
                  <a:srgbClr val="231F20"/>
                </a:solidFill>
                <a:latin typeface="小塚明朝 Pro M"/>
                <a:cs typeface="小塚明朝 Pro M"/>
              </a:rPr>
              <a:t>持</a:t>
            </a:r>
            <a:r>
              <a:rPr sz="1400" spc="175" dirty="0">
                <a:solidFill>
                  <a:srgbClr val="231F20"/>
                </a:solidFill>
                <a:latin typeface="小塚明朝 Pro M"/>
                <a:cs typeface="小塚明朝 Pro M"/>
              </a:rPr>
              <a:t>ち</a:t>
            </a:r>
            <a:r>
              <a:rPr sz="1400" spc="260" dirty="0">
                <a:solidFill>
                  <a:srgbClr val="231F20"/>
                </a:solidFill>
                <a:latin typeface="小塚明朝 Pro M"/>
                <a:cs typeface="小塚明朝 Pro M"/>
              </a:rPr>
              <a:t>で始</a:t>
            </a:r>
            <a:r>
              <a:rPr sz="1400" spc="200" dirty="0">
                <a:solidFill>
                  <a:srgbClr val="231F20"/>
                </a:solidFill>
                <a:latin typeface="小塚明朝 Pro M"/>
                <a:cs typeface="小塚明朝 Pro M"/>
              </a:rPr>
              <a:t>め</a:t>
            </a:r>
            <a:r>
              <a:rPr sz="1400" spc="235" dirty="0">
                <a:solidFill>
                  <a:srgbClr val="231F20"/>
                </a:solidFill>
                <a:latin typeface="小塚明朝 Pro M"/>
                <a:cs typeface="小塚明朝 Pro M"/>
              </a:rPr>
              <a:t>て</a:t>
            </a:r>
            <a:r>
              <a:rPr sz="1400" spc="200" dirty="0">
                <a:solidFill>
                  <a:srgbClr val="231F20"/>
                </a:solidFill>
                <a:latin typeface="小塚明朝 Pro M"/>
                <a:cs typeface="小塚明朝 Pro M"/>
              </a:rPr>
              <a:t>み</a:t>
            </a:r>
            <a:r>
              <a:rPr sz="1400" spc="185" dirty="0">
                <a:solidFill>
                  <a:srgbClr val="231F20"/>
                </a:solidFill>
                <a:latin typeface="小塚明朝 Pro M"/>
                <a:cs typeface="小塚明朝 Pro M"/>
              </a:rPr>
              <a:t>ま</a:t>
            </a:r>
            <a:r>
              <a:rPr sz="1400" spc="235" dirty="0">
                <a:solidFill>
                  <a:srgbClr val="231F20"/>
                </a:solidFill>
                <a:latin typeface="小塚明朝 Pro M"/>
                <a:cs typeface="小塚明朝 Pro M"/>
              </a:rPr>
              <a:t>せ</a:t>
            </a:r>
            <a:r>
              <a:rPr sz="1400" spc="260" dirty="0">
                <a:solidFill>
                  <a:srgbClr val="231F20"/>
                </a:solidFill>
                <a:latin typeface="小塚明朝 Pro M"/>
                <a:cs typeface="小塚明朝 Pro M"/>
              </a:rPr>
              <a:t>ん</a:t>
            </a:r>
            <a:r>
              <a:rPr sz="1400" spc="60" dirty="0">
                <a:solidFill>
                  <a:srgbClr val="231F20"/>
                </a:solidFill>
                <a:latin typeface="小塚明朝 Pro M"/>
                <a:cs typeface="小塚明朝 Pro M"/>
              </a:rPr>
              <a:t>か</a:t>
            </a:r>
            <a:r>
              <a:rPr sz="1400" spc="10" dirty="0">
                <a:solidFill>
                  <a:srgbClr val="231F20"/>
                </a:solidFill>
                <a:latin typeface="小塚明朝 Pro M"/>
                <a:cs typeface="小塚明朝 Pro M"/>
              </a:rPr>
              <a:t>？</a:t>
            </a:r>
            <a:endParaRPr sz="1400" dirty="0">
              <a:latin typeface="小塚明朝 Pro M"/>
              <a:cs typeface="小塚明朝 Pro M"/>
            </a:endParaRPr>
          </a:p>
        </p:txBody>
      </p:sp>
      <p:sp>
        <p:nvSpPr>
          <p:cNvPr id="21" name="object 50"/>
          <p:cNvSpPr txBox="1"/>
          <p:nvPr/>
        </p:nvSpPr>
        <p:spPr>
          <a:xfrm>
            <a:off x="1757009" y="2927691"/>
            <a:ext cx="1151255" cy="40703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85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キャンペーン申込期間</a:t>
            </a:r>
            <a:endParaRPr sz="850" dirty="0">
              <a:latin typeface="小塚ゴシック Pro R"/>
              <a:cs typeface="小塚ゴシック Pro R"/>
            </a:endParaRPr>
          </a:p>
          <a:p>
            <a:pPr marL="12700">
              <a:lnSpc>
                <a:spcPct val="100000"/>
              </a:lnSpc>
              <a:spcBef>
                <a:spcPts val="965"/>
              </a:spcBef>
            </a:pPr>
            <a:r>
              <a:rPr sz="850" dirty="0">
                <a:solidFill>
                  <a:srgbClr val="231F20"/>
                </a:solidFill>
                <a:latin typeface="小塚ゴシック Pro R"/>
                <a:cs typeface="小塚ゴシック Pro R"/>
              </a:rPr>
              <a:t>キャンペーン実施期間</a:t>
            </a:r>
            <a:endParaRPr sz="850" dirty="0">
              <a:latin typeface="小塚ゴシック Pro R"/>
              <a:cs typeface="小塚ゴシック Pro R"/>
            </a:endParaRPr>
          </a:p>
        </p:txBody>
      </p:sp>
      <p:sp>
        <p:nvSpPr>
          <p:cNvPr id="22" name="object 51"/>
          <p:cNvSpPr txBox="1"/>
          <p:nvPr/>
        </p:nvSpPr>
        <p:spPr>
          <a:xfrm>
            <a:off x="3042225" y="2859054"/>
            <a:ext cx="3329561" cy="52835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ts val="2039"/>
              </a:lnSpc>
              <a:spcBef>
                <a:spcPts val="120"/>
              </a:spcBef>
            </a:pPr>
            <a:r>
              <a:rPr sz="2625" b="1" spc="195" baseline="-4761" dirty="0">
                <a:solidFill>
                  <a:srgbClr val="F65B9E"/>
                </a:solidFill>
                <a:latin typeface="小塚ゴシック Pro B"/>
                <a:cs typeface="小塚ゴシック Pro B"/>
              </a:rPr>
              <a:t>2018</a:t>
            </a:r>
            <a:r>
              <a:rPr sz="1050" b="1" spc="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年</a:t>
            </a:r>
            <a:r>
              <a:rPr sz="1050" b="1" spc="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 </a:t>
            </a:r>
            <a:r>
              <a:rPr sz="2625" b="1" spc="157" baseline="-4761" dirty="0">
                <a:solidFill>
                  <a:srgbClr val="F65B9E"/>
                </a:solidFill>
                <a:latin typeface="小塚ゴシック Pro B"/>
                <a:cs typeface="小塚ゴシック Pro B"/>
              </a:rPr>
              <a:t>4</a:t>
            </a:r>
            <a:r>
              <a:rPr sz="1050" b="1" spc="1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月</a:t>
            </a:r>
            <a:r>
              <a:rPr sz="2625" b="1" spc="135" baseline="-4761" dirty="0">
                <a:solidFill>
                  <a:srgbClr val="F65B9E"/>
                </a:solidFill>
                <a:latin typeface="小塚ゴシック Pro B"/>
                <a:cs typeface="小塚ゴシック Pro B"/>
              </a:rPr>
              <a:t>2</a:t>
            </a:r>
            <a:r>
              <a:rPr sz="1050" b="1" spc="-484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日</a:t>
            </a:r>
            <a:r>
              <a:rPr sz="1050" b="1" spc="5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（</a:t>
            </a:r>
            <a:r>
              <a:rPr sz="1050" b="1" spc="3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月</a:t>
            </a:r>
            <a:r>
              <a:rPr sz="1050" b="1" spc="-9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）</a:t>
            </a:r>
            <a:r>
              <a:rPr sz="1050" b="1" spc="-95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～</a:t>
            </a:r>
            <a:r>
              <a:rPr lang="ja-JP" altLang="en-US" sz="1050" b="1" spc="-95" dirty="0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　</a:t>
            </a:r>
            <a:r>
              <a:rPr sz="2625" b="1" spc="-142" baseline="-4761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5</a:t>
            </a:r>
            <a:r>
              <a:rPr sz="1050" b="1" spc="1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月</a:t>
            </a:r>
            <a:r>
              <a:rPr sz="2625" b="1" spc="165" baseline="-4761" dirty="0">
                <a:solidFill>
                  <a:srgbClr val="F65B9E"/>
                </a:solidFill>
                <a:latin typeface="小塚ゴシック Pro B"/>
                <a:cs typeface="小塚ゴシック Pro B"/>
              </a:rPr>
              <a:t>31</a:t>
            </a:r>
            <a:r>
              <a:rPr sz="1050" b="1" spc="-484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日</a:t>
            </a:r>
            <a:r>
              <a:rPr sz="1050" b="1" spc="8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（木）</a:t>
            </a:r>
            <a:endParaRPr sz="1050" dirty="0">
              <a:latin typeface="小塚ゴシック Pro B"/>
              <a:cs typeface="小塚ゴシック Pro B"/>
            </a:endParaRPr>
          </a:p>
          <a:p>
            <a:pPr marL="16510">
              <a:lnSpc>
                <a:spcPts val="2039"/>
              </a:lnSpc>
            </a:pPr>
            <a:r>
              <a:rPr sz="2625" b="1" spc="195" baseline="-4761" dirty="0">
                <a:solidFill>
                  <a:srgbClr val="F65B9E"/>
                </a:solidFill>
                <a:latin typeface="小塚ゴシック Pro B"/>
                <a:cs typeface="小塚ゴシック Pro B"/>
              </a:rPr>
              <a:t>2018</a:t>
            </a:r>
            <a:r>
              <a:rPr sz="1050" b="1" spc="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年</a:t>
            </a:r>
            <a:r>
              <a:rPr sz="1050" b="1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 </a:t>
            </a:r>
            <a:r>
              <a:rPr sz="2625" b="1" spc="157" baseline="-4761" dirty="0">
                <a:solidFill>
                  <a:srgbClr val="F65B9E"/>
                </a:solidFill>
                <a:latin typeface="小塚ゴシック Pro B"/>
                <a:cs typeface="小塚ゴシック Pro B"/>
              </a:rPr>
              <a:t>6</a:t>
            </a:r>
            <a:r>
              <a:rPr sz="1050" b="1" spc="1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月</a:t>
            </a:r>
            <a:r>
              <a:rPr sz="2625" b="1" spc="165" baseline="-4761" dirty="0">
                <a:solidFill>
                  <a:srgbClr val="F65B9E"/>
                </a:solidFill>
                <a:latin typeface="小塚ゴシック Pro B"/>
                <a:cs typeface="小塚ゴシック Pro B"/>
              </a:rPr>
              <a:t>15</a:t>
            </a:r>
            <a:r>
              <a:rPr sz="1050" b="1" spc="-484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日</a:t>
            </a:r>
            <a:r>
              <a:rPr sz="1050" b="1" spc="8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（木</a:t>
            </a:r>
            <a:r>
              <a:rPr sz="1050" b="1" spc="-509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）</a:t>
            </a:r>
            <a:r>
              <a:rPr sz="1050" b="1" spc="-4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ま</a:t>
            </a:r>
            <a:r>
              <a:rPr sz="1050" b="1" spc="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で</a:t>
            </a:r>
            <a:endParaRPr sz="1050" dirty="0">
              <a:latin typeface="小塚ゴシック Pro B"/>
              <a:cs typeface="小塚ゴシック Pro B"/>
            </a:endParaRPr>
          </a:p>
        </p:txBody>
      </p:sp>
      <p:sp>
        <p:nvSpPr>
          <p:cNvPr id="23" name="object 3"/>
          <p:cNvSpPr txBox="1"/>
          <p:nvPr/>
        </p:nvSpPr>
        <p:spPr>
          <a:xfrm>
            <a:off x="1065055" y="6185510"/>
            <a:ext cx="5760000" cy="230190"/>
          </a:xfrm>
          <a:prstGeom prst="rect">
            <a:avLst/>
          </a:prstGeom>
        </p:spPr>
        <p:txBody>
          <a:bodyPr vert="horz" wrap="square" lIns="0" tIns="14604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4"/>
              </a:spcBef>
            </a:pPr>
            <a:r>
              <a:rPr sz="1400" b="1" spc="150" dirty="0">
                <a:solidFill>
                  <a:srgbClr val="F65B9E"/>
                </a:solidFill>
                <a:latin typeface="小塚明朝 Pro H"/>
                <a:cs typeface="小塚明朝 Pro H"/>
              </a:rPr>
              <a:t>自分では落とせない汚れは掃除のプロにおまかせください。</a:t>
            </a:r>
            <a:endParaRPr sz="1400" spc="150" dirty="0">
              <a:latin typeface="小塚明朝 Pro H"/>
              <a:cs typeface="小塚明朝 Pro H"/>
            </a:endParaRPr>
          </a:p>
        </p:txBody>
      </p:sp>
      <p:sp>
        <p:nvSpPr>
          <p:cNvPr id="25" name="object 16"/>
          <p:cNvSpPr txBox="1"/>
          <p:nvPr/>
        </p:nvSpPr>
        <p:spPr>
          <a:xfrm>
            <a:off x="735105" y="5089278"/>
            <a:ext cx="1441450" cy="334707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R="12065" algn="ctr">
              <a:lnSpc>
                <a:spcPct val="100000"/>
              </a:lnSpc>
              <a:spcBef>
                <a:spcPts val="250"/>
              </a:spcBef>
            </a:pPr>
            <a:r>
              <a:rPr sz="750" spc="50" dirty="0">
                <a:solidFill>
                  <a:srgbClr val="231F20"/>
                </a:solidFill>
                <a:latin typeface="小塚明朝 Pro M"/>
                <a:cs typeface="小塚明朝 Pro M"/>
              </a:rPr>
              <a:t>通常料金</a:t>
            </a:r>
            <a:endParaRPr sz="750" dirty="0">
              <a:latin typeface="小塚明朝 Pro M"/>
              <a:cs typeface="小塚明朝 Pro M"/>
            </a:endParaRPr>
          </a:p>
          <a:p>
            <a:pPr marR="15240" algn="ctr">
              <a:lnSpc>
                <a:spcPct val="100000"/>
              </a:lnSpc>
              <a:spcBef>
                <a:spcPts val="180"/>
              </a:spcBef>
            </a:pPr>
            <a:r>
              <a:rPr sz="1050" b="1" spc="50" dirty="0">
                <a:solidFill>
                  <a:srgbClr val="231F20"/>
                </a:solidFill>
                <a:latin typeface="小塚明朝 Pro B"/>
                <a:cs typeface="小塚明朝 Pro B"/>
              </a:rPr>
              <a:t>18,000</a:t>
            </a:r>
            <a:r>
              <a:rPr sz="825" spc="-367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円</a:t>
            </a:r>
            <a:r>
              <a:rPr sz="825" spc="52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（税込</a:t>
            </a:r>
            <a:r>
              <a:rPr sz="825" spc="-397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）</a:t>
            </a:r>
            <a:r>
              <a:rPr sz="1125" spc="37" baseline="7407" dirty="0" smtClean="0">
                <a:solidFill>
                  <a:srgbClr val="231F20"/>
                </a:solidFill>
                <a:latin typeface="小塚明朝 Pro M"/>
                <a:cs typeface="小塚明朝 Pro M"/>
              </a:rPr>
              <a:t>を</a:t>
            </a:r>
            <a:endParaRPr sz="1575" baseline="2645" dirty="0">
              <a:latin typeface="小塚ゴシック Pro B"/>
              <a:cs typeface="小塚ゴシック Pro B"/>
            </a:endParaRPr>
          </a:p>
        </p:txBody>
      </p:sp>
      <p:grpSp>
        <p:nvGrpSpPr>
          <p:cNvPr id="27" name="グループ化 26"/>
          <p:cNvGrpSpPr/>
          <p:nvPr/>
        </p:nvGrpSpPr>
        <p:grpSpPr>
          <a:xfrm>
            <a:off x="595772" y="5389938"/>
            <a:ext cx="1580783" cy="283465"/>
            <a:chOff x="595772" y="5389938"/>
            <a:chExt cx="1580783" cy="283465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5772" y="5389938"/>
              <a:ext cx="1548387" cy="283465"/>
            </a:xfrm>
            <a:prstGeom prst="rect">
              <a:avLst/>
            </a:prstGeom>
          </p:spPr>
        </p:pic>
        <p:sp>
          <p:nvSpPr>
            <p:cNvPr id="33" name="object 16"/>
            <p:cNvSpPr txBox="1"/>
            <p:nvPr/>
          </p:nvSpPr>
          <p:spPr>
            <a:xfrm>
              <a:off x="735105" y="5503341"/>
              <a:ext cx="1441450" cy="139782"/>
            </a:xfrm>
            <a:prstGeom prst="rect">
              <a:avLst/>
            </a:prstGeom>
          </p:spPr>
          <p:txBody>
            <a:bodyPr vert="horz" wrap="square" lIns="0" tIns="31750" rIns="0" bIns="0" rtlCol="0">
              <a:spAutoFit/>
            </a:bodyPr>
            <a:lstStyle/>
            <a:p>
              <a:pPr marR="12065" algn="ctr">
                <a:lnSpc>
                  <a:spcPct val="100000"/>
                </a:lnSpc>
                <a:spcBef>
                  <a:spcPts val="875"/>
                </a:spcBef>
              </a:pPr>
              <a:r>
                <a:rPr sz="700" b="1" spc="100" dirty="0" smtClean="0">
                  <a:solidFill>
                    <a:srgbClr val="FFF200"/>
                  </a:solidFill>
                  <a:latin typeface="小塚ゴシック Pro B"/>
                  <a:cs typeface="小塚ゴシック Pro B"/>
                </a:rPr>
                <a:t>特別キャンペーン価格</a:t>
              </a:r>
              <a:endParaRPr sz="1575" spc="100" dirty="0">
                <a:latin typeface="小塚ゴシック Pro B"/>
                <a:cs typeface="小塚ゴシック Pro B"/>
              </a:endParaRPr>
            </a:p>
          </p:txBody>
        </p:sp>
      </p:grpSp>
      <p:sp>
        <p:nvSpPr>
          <p:cNvPr id="34" name="object 16"/>
          <p:cNvSpPr txBox="1"/>
          <p:nvPr/>
        </p:nvSpPr>
        <p:spPr>
          <a:xfrm>
            <a:off x="735104" y="5653684"/>
            <a:ext cx="1499108" cy="332142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R="14604" algn="ctr">
              <a:lnSpc>
                <a:spcPct val="100000"/>
              </a:lnSpc>
              <a:spcBef>
                <a:spcPts val="195"/>
              </a:spcBef>
            </a:pPr>
            <a:r>
              <a:rPr sz="1950" b="1" spc="50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12,000</a:t>
            </a:r>
            <a:r>
              <a:rPr sz="1575" b="1" spc="-352" baseline="264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円</a:t>
            </a:r>
            <a:r>
              <a:rPr sz="825" b="1" spc="52" baseline="10101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（税込</a:t>
            </a:r>
            <a:r>
              <a:rPr sz="825" b="1" spc="-397" baseline="10101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）</a:t>
            </a:r>
            <a:r>
              <a:rPr sz="1575" b="1" spc="-405" baseline="264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に！</a:t>
            </a:r>
            <a:endParaRPr sz="1575" baseline="2645" dirty="0">
              <a:latin typeface="小塚ゴシック Pro B"/>
              <a:cs typeface="小塚ゴシック Pro B"/>
            </a:endParaRPr>
          </a:p>
        </p:txBody>
      </p:sp>
      <p:sp>
        <p:nvSpPr>
          <p:cNvPr id="35" name="object 16"/>
          <p:cNvSpPr txBox="1"/>
          <p:nvPr/>
        </p:nvSpPr>
        <p:spPr>
          <a:xfrm>
            <a:off x="2344463" y="5089278"/>
            <a:ext cx="1441450" cy="334707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R="12065" algn="ctr">
              <a:lnSpc>
                <a:spcPct val="100000"/>
              </a:lnSpc>
              <a:spcBef>
                <a:spcPts val="250"/>
              </a:spcBef>
            </a:pPr>
            <a:r>
              <a:rPr sz="750" spc="50" dirty="0">
                <a:solidFill>
                  <a:srgbClr val="231F20"/>
                </a:solidFill>
                <a:latin typeface="小塚明朝 Pro M"/>
                <a:cs typeface="小塚明朝 Pro M"/>
              </a:rPr>
              <a:t>通常料金</a:t>
            </a:r>
            <a:endParaRPr sz="750" dirty="0">
              <a:latin typeface="小塚明朝 Pro M"/>
              <a:cs typeface="小塚明朝 Pro M"/>
            </a:endParaRPr>
          </a:p>
          <a:p>
            <a:pPr marR="15240" algn="ctr">
              <a:lnSpc>
                <a:spcPct val="100000"/>
              </a:lnSpc>
              <a:spcBef>
                <a:spcPts val="180"/>
              </a:spcBef>
            </a:pPr>
            <a:r>
              <a:rPr lang="en-US" sz="1050" b="1" spc="50" dirty="0" smtClean="0">
                <a:solidFill>
                  <a:srgbClr val="231F20"/>
                </a:solidFill>
                <a:latin typeface="小塚明朝 Pro B"/>
                <a:cs typeface="小塚明朝 Pro B"/>
              </a:rPr>
              <a:t>22</a:t>
            </a:r>
            <a:r>
              <a:rPr sz="1050" b="1" spc="50" dirty="0" smtClean="0">
                <a:solidFill>
                  <a:srgbClr val="231F20"/>
                </a:solidFill>
                <a:latin typeface="小塚明朝 Pro B"/>
                <a:cs typeface="小塚明朝 Pro B"/>
              </a:rPr>
              <a:t>,000</a:t>
            </a:r>
            <a:r>
              <a:rPr sz="825" spc="-367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円</a:t>
            </a:r>
            <a:r>
              <a:rPr sz="825" spc="52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（税込</a:t>
            </a:r>
            <a:r>
              <a:rPr sz="825" spc="-397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）</a:t>
            </a:r>
            <a:r>
              <a:rPr sz="1125" spc="37" baseline="7407" dirty="0" smtClean="0">
                <a:solidFill>
                  <a:srgbClr val="231F20"/>
                </a:solidFill>
                <a:latin typeface="小塚明朝 Pro M"/>
                <a:cs typeface="小塚明朝 Pro M"/>
              </a:rPr>
              <a:t>を</a:t>
            </a:r>
            <a:endParaRPr sz="1575" baseline="2645" dirty="0">
              <a:latin typeface="小塚ゴシック Pro B"/>
              <a:cs typeface="小塚ゴシック Pro B"/>
            </a:endParaRPr>
          </a:p>
        </p:txBody>
      </p:sp>
      <p:grpSp>
        <p:nvGrpSpPr>
          <p:cNvPr id="28" name="グループ化 27"/>
          <p:cNvGrpSpPr/>
          <p:nvPr/>
        </p:nvGrpSpPr>
        <p:grpSpPr>
          <a:xfrm>
            <a:off x="2232371" y="5389938"/>
            <a:ext cx="1553542" cy="283465"/>
            <a:chOff x="2232371" y="5389938"/>
            <a:chExt cx="1553542" cy="283465"/>
          </a:xfrm>
        </p:grpSpPr>
        <p:pic>
          <p:nvPicPr>
            <p:cNvPr id="60" name="図 59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232371" y="5389938"/>
              <a:ext cx="1548387" cy="283465"/>
            </a:xfrm>
            <a:prstGeom prst="rect">
              <a:avLst/>
            </a:prstGeom>
          </p:spPr>
        </p:pic>
        <p:sp>
          <p:nvSpPr>
            <p:cNvPr id="36" name="object 16"/>
            <p:cNvSpPr txBox="1"/>
            <p:nvPr/>
          </p:nvSpPr>
          <p:spPr>
            <a:xfrm>
              <a:off x="2344463" y="5503341"/>
              <a:ext cx="1441450" cy="139782"/>
            </a:xfrm>
            <a:prstGeom prst="rect">
              <a:avLst/>
            </a:prstGeom>
          </p:spPr>
          <p:txBody>
            <a:bodyPr vert="horz" wrap="square" lIns="0" tIns="31750" rIns="0" bIns="0" rtlCol="0">
              <a:spAutoFit/>
            </a:bodyPr>
            <a:lstStyle/>
            <a:p>
              <a:pPr marR="12065" algn="ctr">
                <a:lnSpc>
                  <a:spcPct val="100000"/>
                </a:lnSpc>
                <a:spcBef>
                  <a:spcPts val="875"/>
                </a:spcBef>
              </a:pPr>
              <a:r>
                <a:rPr sz="700" b="1" spc="100" dirty="0" smtClean="0">
                  <a:solidFill>
                    <a:srgbClr val="FFF200"/>
                  </a:solidFill>
                  <a:latin typeface="小塚ゴシック Pro B"/>
                  <a:cs typeface="小塚ゴシック Pro B"/>
                </a:rPr>
                <a:t>特別キャンペーン価格</a:t>
              </a:r>
              <a:endParaRPr sz="1575" spc="100" dirty="0">
                <a:latin typeface="小塚ゴシック Pro B"/>
                <a:cs typeface="小塚ゴシック Pro B"/>
              </a:endParaRPr>
            </a:p>
          </p:txBody>
        </p:sp>
      </p:grpSp>
      <p:sp>
        <p:nvSpPr>
          <p:cNvPr id="37" name="object 16"/>
          <p:cNvSpPr txBox="1"/>
          <p:nvPr/>
        </p:nvSpPr>
        <p:spPr>
          <a:xfrm>
            <a:off x="2344462" y="5653684"/>
            <a:ext cx="1499108" cy="332142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R="14604" algn="ctr">
              <a:lnSpc>
                <a:spcPct val="100000"/>
              </a:lnSpc>
              <a:spcBef>
                <a:spcPts val="195"/>
              </a:spcBef>
            </a:pPr>
            <a:r>
              <a:rPr sz="1950" b="1" spc="50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1</a:t>
            </a:r>
            <a:r>
              <a:rPr lang="en-US" sz="1950" b="1" spc="50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8</a:t>
            </a:r>
            <a:r>
              <a:rPr sz="1950" b="1" spc="50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,000</a:t>
            </a:r>
            <a:r>
              <a:rPr sz="1575" b="1" spc="-352" baseline="264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円</a:t>
            </a:r>
            <a:r>
              <a:rPr sz="825" b="1" spc="52" baseline="10101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（税込</a:t>
            </a:r>
            <a:r>
              <a:rPr sz="825" b="1" spc="-397" baseline="10101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）</a:t>
            </a:r>
            <a:r>
              <a:rPr sz="1575" b="1" spc="-405" baseline="264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に！</a:t>
            </a:r>
            <a:endParaRPr sz="1575" baseline="2645" dirty="0">
              <a:latin typeface="小塚ゴシック Pro B"/>
              <a:cs typeface="小塚ゴシック Pro B"/>
            </a:endParaRPr>
          </a:p>
        </p:txBody>
      </p:sp>
      <p:sp>
        <p:nvSpPr>
          <p:cNvPr id="38" name="object 16"/>
          <p:cNvSpPr txBox="1"/>
          <p:nvPr/>
        </p:nvSpPr>
        <p:spPr>
          <a:xfrm>
            <a:off x="3982524" y="5089278"/>
            <a:ext cx="1441450" cy="334707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R="12065" algn="ctr">
              <a:lnSpc>
                <a:spcPct val="100000"/>
              </a:lnSpc>
              <a:spcBef>
                <a:spcPts val="250"/>
              </a:spcBef>
            </a:pPr>
            <a:r>
              <a:rPr sz="750" spc="50" dirty="0">
                <a:solidFill>
                  <a:srgbClr val="231F20"/>
                </a:solidFill>
                <a:latin typeface="小塚明朝 Pro M"/>
                <a:cs typeface="小塚明朝 Pro M"/>
              </a:rPr>
              <a:t>通常料金</a:t>
            </a:r>
            <a:endParaRPr sz="750" dirty="0">
              <a:latin typeface="小塚明朝 Pro M"/>
              <a:cs typeface="小塚明朝 Pro M"/>
            </a:endParaRPr>
          </a:p>
          <a:p>
            <a:pPr marR="15240" algn="ctr">
              <a:lnSpc>
                <a:spcPct val="100000"/>
              </a:lnSpc>
              <a:spcBef>
                <a:spcPts val="180"/>
              </a:spcBef>
            </a:pPr>
            <a:r>
              <a:rPr sz="1050" b="1" spc="50" dirty="0">
                <a:solidFill>
                  <a:srgbClr val="231F20"/>
                </a:solidFill>
                <a:latin typeface="小塚明朝 Pro B"/>
                <a:cs typeface="小塚明朝 Pro B"/>
              </a:rPr>
              <a:t>18,000</a:t>
            </a:r>
            <a:r>
              <a:rPr sz="825" spc="-367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円</a:t>
            </a:r>
            <a:r>
              <a:rPr sz="825" spc="52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（税込</a:t>
            </a:r>
            <a:r>
              <a:rPr sz="825" spc="-397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）</a:t>
            </a:r>
            <a:r>
              <a:rPr sz="1125" spc="37" baseline="7407" dirty="0" smtClean="0">
                <a:solidFill>
                  <a:srgbClr val="231F20"/>
                </a:solidFill>
                <a:latin typeface="小塚明朝 Pro M"/>
                <a:cs typeface="小塚明朝 Pro M"/>
              </a:rPr>
              <a:t>を</a:t>
            </a:r>
            <a:endParaRPr sz="1575" baseline="2645" dirty="0">
              <a:latin typeface="小塚ゴシック Pro B"/>
              <a:cs typeface="小塚ゴシック Pro B"/>
            </a:endParaRPr>
          </a:p>
        </p:txBody>
      </p:sp>
      <p:grpSp>
        <p:nvGrpSpPr>
          <p:cNvPr id="30" name="グループ化 29"/>
          <p:cNvGrpSpPr/>
          <p:nvPr/>
        </p:nvGrpSpPr>
        <p:grpSpPr>
          <a:xfrm>
            <a:off x="3874888" y="5389938"/>
            <a:ext cx="1549086" cy="283465"/>
            <a:chOff x="3874888" y="5389938"/>
            <a:chExt cx="1549086" cy="283465"/>
          </a:xfrm>
        </p:grpSpPr>
        <p:pic>
          <p:nvPicPr>
            <p:cNvPr id="61" name="図 6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74888" y="5389938"/>
              <a:ext cx="1548387" cy="283465"/>
            </a:xfrm>
            <a:prstGeom prst="rect">
              <a:avLst/>
            </a:prstGeom>
          </p:spPr>
        </p:pic>
        <p:sp>
          <p:nvSpPr>
            <p:cNvPr id="39" name="object 16"/>
            <p:cNvSpPr txBox="1"/>
            <p:nvPr/>
          </p:nvSpPr>
          <p:spPr>
            <a:xfrm>
              <a:off x="3982524" y="5503341"/>
              <a:ext cx="1441450" cy="139782"/>
            </a:xfrm>
            <a:prstGeom prst="rect">
              <a:avLst/>
            </a:prstGeom>
          </p:spPr>
          <p:txBody>
            <a:bodyPr vert="horz" wrap="square" lIns="0" tIns="31750" rIns="0" bIns="0" rtlCol="0">
              <a:spAutoFit/>
            </a:bodyPr>
            <a:lstStyle/>
            <a:p>
              <a:pPr marR="12065" algn="ctr">
                <a:lnSpc>
                  <a:spcPct val="100000"/>
                </a:lnSpc>
                <a:spcBef>
                  <a:spcPts val="875"/>
                </a:spcBef>
              </a:pPr>
              <a:r>
                <a:rPr sz="700" b="1" spc="100" dirty="0" smtClean="0">
                  <a:solidFill>
                    <a:srgbClr val="FFF200"/>
                  </a:solidFill>
                  <a:latin typeface="小塚ゴシック Pro B"/>
                  <a:cs typeface="小塚ゴシック Pro B"/>
                </a:rPr>
                <a:t>特別キャンペーン価格</a:t>
              </a:r>
              <a:endParaRPr sz="1575" spc="100" dirty="0">
                <a:latin typeface="小塚ゴシック Pro B"/>
                <a:cs typeface="小塚ゴシック Pro B"/>
              </a:endParaRPr>
            </a:p>
          </p:txBody>
        </p:sp>
      </p:grpSp>
      <p:sp>
        <p:nvSpPr>
          <p:cNvPr id="40" name="object 16"/>
          <p:cNvSpPr txBox="1"/>
          <p:nvPr/>
        </p:nvSpPr>
        <p:spPr>
          <a:xfrm>
            <a:off x="3982523" y="5653684"/>
            <a:ext cx="1499108" cy="332142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R="14604" algn="ctr">
              <a:lnSpc>
                <a:spcPct val="100000"/>
              </a:lnSpc>
              <a:spcBef>
                <a:spcPts val="195"/>
              </a:spcBef>
            </a:pPr>
            <a:r>
              <a:rPr sz="1950" b="1" spc="50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12,000</a:t>
            </a:r>
            <a:r>
              <a:rPr sz="1575" b="1" spc="-352" baseline="264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円</a:t>
            </a:r>
            <a:r>
              <a:rPr sz="825" b="1" spc="52" baseline="10101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（税込</a:t>
            </a:r>
            <a:r>
              <a:rPr sz="825" b="1" spc="-397" baseline="10101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）</a:t>
            </a:r>
            <a:r>
              <a:rPr sz="1575" b="1" spc="-405" baseline="264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に！</a:t>
            </a:r>
            <a:endParaRPr sz="1575" baseline="2645" dirty="0">
              <a:latin typeface="小塚ゴシック Pro B"/>
              <a:cs typeface="小塚ゴシック Pro B"/>
            </a:endParaRPr>
          </a:p>
        </p:txBody>
      </p:sp>
      <p:sp>
        <p:nvSpPr>
          <p:cNvPr id="41" name="object 16"/>
          <p:cNvSpPr txBox="1"/>
          <p:nvPr/>
        </p:nvSpPr>
        <p:spPr>
          <a:xfrm>
            <a:off x="5626423" y="5089278"/>
            <a:ext cx="1441450" cy="334707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R="12065" algn="ctr">
              <a:lnSpc>
                <a:spcPct val="100000"/>
              </a:lnSpc>
              <a:spcBef>
                <a:spcPts val="250"/>
              </a:spcBef>
            </a:pPr>
            <a:r>
              <a:rPr sz="750" spc="50" dirty="0">
                <a:solidFill>
                  <a:srgbClr val="231F20"/>
                </a:solidFill>
                <a:latin typeface="小塚明朝 Pro M"/>
                <a:cs typeface="小塚明朝 Pro M"/>
              </a:rPr>
              <a:t>通常料金</a:t>
            </a:r>
            <a:endParaRPr sz="750" dirty="0">
              <a:latin typeface="小塚明朝 Pro M"/>
              <a:cs typeface="小塚明朝 Pro M"/>
            </a:endParaRPr>
          </a:p>
          <a:p>
            <a:pPr marR="15240" algn="ctr">
              <a:lnSpc>
                <a:spcPct val="100000"/>
              </a:lnSpc>
              <a:spcBef>
                <a:spcPts val="180"/>
              </a:spcBef>
            </a:pPr>
            <a:r>
              <a:rPr lang="en-US" sz="1050" b="1" spc="50" dirty="0" smtClean="0">
                <a:solidFill>
                  <a:srgbClr val="231F20"/>
                </a:solidFill>
                <a:latin typeface="小塚明朝 Pro B"/>
                <a:cs typeface="小塚明朝 Pro B"/>
              </a:rPr>
              <a:t>24</a:t>
            </a:r>
            <a:r>
              <a:rPr sz="1050" b="1" spc="50" dirty="0" smtClean="0">
                <a:solidFill>
                  <a:srgbClr val="231F20"/>
                </a:solidFill>
                <a:latin typeface="小塚明朝 Pro B"/>
                <a:cs typeface="小塚明朝 Pro B"/>
              </a:rPr>
              <a:t>,000</a:t>
            </a:r>
            <a:r>
              <a:rPr sz="825" spc="-367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円</a:t>
            </a:r>
            <a:r>
              <a:rPr sz="825" spc="52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（税込</a:t>
            </a:r>
            <a:r>
              <a:rPr sz="825" spc="-397" baseline="10101" dirty="0">
                <a:solidFill>
                  <a:srgbClr val="231F20"/>
                </a:solidFill>
                <a:latin typeface="小塚明朝 Pro M"/>
                <a:cs typeface="小塚明朝 Pro M"/>
              </a:rPr>
              <a:t>）</a:t>
            </a:r>
            <a:r>
              <a:rPr sz="1125" spc="37" baseline="7407" dirty="0" smtClean="0">
                <a:solidFill>
                  <a:srgbClr val="231F20"/>
                </a:solidFill>
                <a:latin typeface="小塚明朝 Pro M"/>
                <a:cs typeface="小塚明朝 Pro M"/>
              </a:rPr>
              <a:t>を</a:t>
            </a:r>
            <a:endParaRPr sz="1575" baseline="2645" dirty="0">
              <a:latin typeface="小塚ゴシック Pro B"/>
              <a:cs typeface="小塚ゴシック Pro B"/>
            </a:endParaRPr>
          </a:p>
        </p:txBody>
      </p:sp>
      <p:grpSp>
        <p:nvGrpSpPr>
          <p:cNvPr id="32" name="グループ化 31"/>
          <p:cNvGrpSpPr/>
          <p:nvPr/>
        </p:nvGrpSpPr>
        <p:grpSpPr>
          <a:xfrm>
            <a:off x="5493926" y="5389938"/>
            <a:ext cx="1573947" cy="283465"/>
            <a:chOff x="5493926" y="5389938"/>
            <a:chExt cx="1573947" cy="283465"/>
          </a:xfrm>
        </p:grpSpPr>
        <p:pic>
          <p:nvPicPr>
            <p:cNvPr id="62" name="図 6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93926" y="5389938"/>
              <a:ext cx="1548387" cy="283465"/>
            </a:xfrm>
            <a:prstGeom prst="rect">
              <a:avLst/>
            </a:prstGeom>
          </p:spPr>
        </p:pic>
        <p:sp>
          <p:nvSpPr>
            <p:cNvPr id="42" name="object 16"/>
            <p:cNvSpPr txBox="1"/>
            <p:nvPr/>
          </p:nvSpPr>
          <p:spPr>
            <a:xfrm>
              <a:off x="5626423" y="5503341"/>
              <a:ext cx="1441450" cy="139782"/>
            </a:xfrm>
            <a:prstGeom prst="rect">
              <a:avLst/>
            </a:prstGeom>
          </p:spPr>
          <p:txBody>
            <a:bodyPr vert="horz" wrap="square" lIns="0" tIns="31750" rIns="0" bIns="0" rtlCol="0">
              <a:spAutoFit/>
            </a:bodyPr>
            <a:lstStyle/>
            <a:p>
              <a:pPr marR="12065" algn="ctr">
                <a:lnSpc>
                  <a:spcPct val="100000"/>
                </a:lnSpc>
                <a:spcBef>
                  <a:spcPts val="875"/>
                </a:spcBef>
              </a:pPr>
              <a:r>
                <a:rPr sz="700" b="1" spc="100" dirty="0" smtClean="0">
                  <a:solidFill>
                    <a:srgbClr val="FFF200"/>
                  </a:solidFill>
                  <a:latin typeface="小塚ゴシック Pro B"/>
                  <a:cs typeface="小塚ゴシック Pro B"/>
                </a:rPr>
                <a:t>特別キャンペーン価格</a:t>
              </a:r>
              <a:endParaRPr sz="1575" spc="100" dirty="0">
                <a:latin typeface="小塚ゴシック Pro B"/>
                <a:cs typeface="小塚ゴシック Pro B"/>
              </a:endParaRPr>
            </a:p>
          </p:txBody>
        </p:sp>
      </p:grpSp>
      <p:sp>
        <p:nvSpPr>
          <p:cNvPr id="43" name="object 16"/>
          <p:cNvSpPr txBox="1"/>
          <p:nvPr/>
        </p:nvSpPr>
        <p:spPr>
          <a:xfrm>
            <a:off x="5626422" y="5653684"/>
            <a:ext cx="1499108" cy="332142"/>
          </a:xfrm>
          <a:prstGeom prst="rect">
            <a:avLst/>
          </a:prstGeom>
        </p:spPr>
        <p:txBody>
          <a:bodyPr vert="horz" wrap="square" lIns="0" tIns="31750" rIns="0" bIns="0" rtlCol="0">
            <a:spAutoFit/>
          </a:bodyPr>
          <a:lstStyle/>
          <a:p>
            <a:pPr marR="14604" algn="ctr">
              <a:lnSpc>
                <a:spcPct val="100000"/>
              </a:lnSpc>
              <a:spcBef>
                <a:spcPts val="195"/>
              </a:spcBef>
            </a:pPr>
            <a:r>
              <a:rPr sz="1950" b="1" spc="50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1</a:t>
            </a:r>
            <a:r>
              <a:rPr lang="en-US" sz="1950" b="1" spc="50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8</a:t>
            </a:r>
            <a:r>
              <a:rPr sz="1950" b="1" spc="50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,</a:t>
            </a:r>
            <a:r>
              <a:rPr lang="en-US" sz="1950" b="1" spc="50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5</a:t>
            </a:r>
            <a:r>
              <a:rPr sz="1950" b="1" spc="50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00</a:t>
            </a:r>
            <a:r>
              <a:rPr sz="1575" b="1" spc="-352" baseline="264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円</a:t>
            </a:r>
            <a:r>
              <a:rPr sz="825" b="1" spc="52" baseline="10101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（税込</a:t>
            </a:r>
            <a:r>
              <a:rPr sz="825" b="1" spc="-397" baseline="10101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）</a:t>
            </a:r>
            <a:r>
              <a:rPr sz="1575" b="1" spc="-405" baseline="2645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に！</a:t>
            </a:r>
            <a:endParaRPr sz="1575" baseline="2645" dirty="0">
              <a:latin typeface="小塚ゴシック Pro B"/>
              <a:cs typeface="小塚ゴシック Pro B"/>
            </a:endParaRPr>
          </a:p>
        </p:txBody>
      </p:sp>
      <p:sp>
        <p:nvSpPr>
          <p:cNvPr id="45" name="object 48"/>
          <p:cNvSpPr txBox="1"/>
          <p:nvPr/>
        </p:nvSpPr>
        <p:spPr>
          <a:xfrm>
            <a:off x="1229426" y="7624440"/>
            <a:ext cx="5508000" cy="710382"/>
          </a:xfrm>
          <a:prstGeom prst="rect">
            <a:avLst/>
          </a:prstGeom>
        </p:spPr>
        <p:txBody>
          <a:bodyPr vert="horz" wrap="square" lIns="0" tIns="36000" rIns="0" bIns="0" rtlCol="0">
            <a:spAutoFit/>
          </a:bodyPr>
          <a:lstStyle/>
          <a:p>
            <a:pPr>
              <a:lnSpc>
                <a:spcPct val="80000"/>
              </a:lnSpc>
            </a:pPr>
            <a:r>
              <a:rPr sz="3150" b="1" spc="30" dirty="0">
                <a:solidFill>
                  <a:srgbClr val="F65B9E"/>
                </a:solidFill>
                <a:latin typeface="小塚明朝 Pro B"/>
                <a:cs typeface="小塚明朝 Pro B"/>
              </a:rPr>
              <a:t>上記価</a:t>
            </a:r>
            <a:r>
              <a:rPr sz="3150" b="1" dirty="0">
                <a:solidFill>
                  <a:srgbClr val="F65B9E"/>
                </a:solidFill>
                <a:latin typeface="小塚明朝 Pro B"/>
                <a:cs typeface="小塚明朝 Pro B"/>
              </a:rPr>
              <a:t>格</a:t>
            </a:r>
            <a:r>
              <a:rPr sz="3150" b="1" spc="-254" dirty="0">
                <a:solidFill>
                  <a:srgbClr val="F65B9E"/>
                </a:solidFill>
                <a:latin typeface="小塚明朝 Pro B"/>
                <a:cs typeface="小塚明朝 Pro B"/>
              </a:rPr>
              <a:t>から</a:t>
            </a:r>
            <a:r>
              <a:rPr sz="3150" b="1" dirty="0">
                <a:solidFill>
                  <a:srgbClr val="F65B9E"/>
                </a:solidFill>
                <a:latin typeface="小塚明朝 Pro B"/>
                <a:cs typeface="小塚明朝 Pro B"/>
              </a:rPr>
              <a:t>更</a:t>
            </a:r>
            <a:r>
              <a:rPr sz="3150" b="1" spc="-125" dirty="0">
                <a:solidFill>
                  <a:srgbClr val="F65B9E"/>
                </a:solidFill>
                <a:latin typeface="小塚明朝 Pro B"/>
                <a:cs typeface="小塚明朝 Pro B"/>
              </a:rPr>
              <a:t>に</a:t>
            </a:r>
            <a:r>
              <a:rPr sz="8100" b="1" spc="-254" baseline="-3086" dirty="0">
                <a:solidFill>
                  <a:srgbClr val="F65B9E"/>
                </a:solidFill>
                <a:latin typeface="小塚明朝 Pro B"/>
                <a:cs typeface="小塚明朝 Pro B"/>
              </a:rPr>
              <a:t>10</a:t>
            </a:r>
            <a:r>
              <a:rPr sz="3500" b="1" spc="-170" dirty="0">
                <a:solidFill>
                  <a:srgbClr val="F65B9E"/>
                </a:solidFill>
                <a:latin typeface="小塚明朝 Pro B"/>
                <a:cs typeface="小塚明朝 Pro B"/>
              </a:rPr>
              <a:t>%</a:t>
            </a:r>
            <a:r>
              <a:rPr sz="3150" b="1" dirty="0">
                <a:solidFill>
                  <a:srgbClr val="F65B9E"/>
                </a:solidFill>
                <a:latin typeface="小塚明朝 Pro B"/>
                <a:cs typeface="小塚明朝 Pro B"/>
              </a:rPr>
              <a:t>OFF</a:t>
            </a:r>
            <a:r>
              <a:rPr sz="5475" b="1" spc="-254" baseline="-3044" dirty="0" smtClean="0">
                <a:solidFill>
                  <a:srgbClr val="F65B9E"/>
                </a:solidFill>
                <a:latin typeface="小塚明朝 Pro B"/>
                <a:cs typeface="小塚明朝 Pro B"/>
              </a:rPr>
              <a:t>！</a:t>
            </a:r>
            <a:endParaRPr sz="700" dirty="0">
              <a:latin typeface="小塚ゴシック Pro M"/>
              <a:cs typeface="小塚ゴシック Pro M"/>
            </a:endParaRPr>
          </a:p>
        </p:txBody>
      </p:sp>
      <p:sp>
        <p:nvSpPr>
          <p:cNvPr id="48" name="正方形/長方形 47"/>
          <p:cNvSpPr/>
          <p:nvPr/>
        </p:nvSpPr>
        <p:spPr>
          <a:xfrm>
            <a:off x="1638638" y="8318665"/>
            <a:ext cx="4536000" cy="3724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ja-JP" altLang="en-US" sz="700" spc="10" dirty="0">
                <a:solidFill>
                  <a:srgbClr val="312D2E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ガラスサッシ洗浄・フローリングワックスなど上記以外のメニューも豊富に取り揃えています。 </a:t>
            </a:r>
          </a:p>
          <a:p>
            <a:pPr algn="ctr">
              <a:lnSpc>
                <a:spcPct val="130000"/>
              </a:lnSpc>
            </a:pPr>
            <a:r>
              <a:rPr lang="ja-JP" altLang="en-US" sz="700" spc="10" dirty="0">
                <a:solidFill>
                  <a:srgbClr val="312D2E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詳細はお電話にてご確認ください。</a:t>
            </a:r>
          </a:p>
        </p:txBody>
      </p:sp>
      <p:sp>
        <p:nvSpPr>
          <p:cNvPr id="52" name="bk object 55"/>
          <p:cNvSpPr/>
          <p:nvPr/>
        </p:nvSpPr>
        <p:spPr>
          <a:xfrm>
            <a:off x="718197" y="3944886"/>
            <a:ext cx="1449895" cy="1092834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3" name="bk object 56"/>
          <p:cNvSpPr/>
          <p:nvPr/>
        </p:nvSpPr>
        <p:spPr>
          <a:xfrm>
            <a:off x="2348090" y="3944886"/>
            <a:ext cx="1449908" cy="1092834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4" name="bk object 57"/>
          <p:cNvSpPr/>
          <p:nvPr/>
        </p:nvSpPr>
        <p:spPr>
          <a:xfrm>
            <a:off x="3978008" y="3944886"/>
            <a:ext cx="1449895" cy="1092834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5" name="bk object 58"/>
          <p:cNvSpPr/>
          <p:nvPr/>
        </p:nvSpPr>
        <p:spPr>
          <a:xfrm>
            <a:off x="5607875" y="3944886"/>
            <a:ext cx="1449908" cy="1092834"/>
          </a:xfrm>
          <a:prstGeom prst="rect">
            <a:avLst/>
          </a:prstGeom>
          <a:blipFill>
            <a:blip r:embed="rId10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1100" y="6835418"/>
            <a:ext cx="5364491" cy="472441"/>
          </a:xfrm>
          <a:prstGeom prst="rect">
            <a:avLst/>
          </a:prstGeom>
        </p:spPr>
      </p:pic>
      <p:sp>
        <p:nvSpPr>
          <p:cNvPr id="44" name="object 5"/>
          <p:cNvSpPr txBox="1"/>
          <p:nvPr/>
        </p:nvSpPr>
        <p:spPr>
          <a:xfrm>
            <a:off x="1818955" y="6904962"/>
            <a:ext cx="4248000" cy="339195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sz="2100" b="1" spc="160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セ</a:t>
            </a:r>
            <a:r>
              <a:rPr sz="2100" b="1" spc="-85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ッ</a:t>
            </a:r>
            <a:r>
              <a:rPr sz="2100" b="1" spc="150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ト</a:t>
            </a:r>
            <a:r>
              <a:rPr sz="2100" b="1" spc="225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で</a:t>
            </a:r>
            <a:r>
              <a:rPr sz="2100" b="1" spc="35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さ</a:t>
            </a:r>
            <a:r>
              <a:rPr sz="2100" b="1" spc="225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ら</a:t>
            </a:r>
            <a:r>
              <a:rPr sz="2100" b="1" spc="300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に</a:t>
            </a:r>
            <a:r>
              <a:rPr sz="2100" b="1" spc="25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お</a:t>
            </a:r>
            <a:r>
              <a:rPr sz="2100" b="1" spc="400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得な</a:t>
            </a:r>
            <a:r>
              <a:rPr sz="2100" b="1" spc="450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価</a:t>
            </a:r>
            <a:r>
              <a:rPr sz="2100" b="1" spc="25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格</a:t>
            </a:r>
            <a:r>
              <a:rPr sz="2100" b="1" spc="-235" dirty="0" err="1" smtClean="0">
                <a:solidFill>
                  <a:srgbClr val="FFF200"/>
                </a:solidFill>
                <a:latin typeface="小塚明朝 Pro B"/>
                <a:cs typeface="小塚明朝 Pro B"/>
              </a:rPr>
              <a:t>に</a:t>
            </a:r>
            <a:r>
              <a:rPr sz="2100" b="1" spc="25" dirty="0">
                <a:solidFill>
                  <a:srgbClr val="FFF200"/>
                </a:solidFill>
                <a:latin typeface="小塚明朝 Pro B"/>
                <a:cs typeface="小塚明朝 Pro B"/>
              </a:rPr>
              <a:t>！</a:t>
            </a:r>
            <a:endParaRPr sz="2100" dirty="0">
              <a:latin typeface="小塚明朝 Pro B"/>
              <a:cs typeface="小塚明朝 Pro B"/>
            </a:endParaRPr>
          </a:p>
        </p:txBody>
      </p:sp>
      <p:sp>
        <p:nvSpPr>
          <p:cNvPr id="57" name="object 15"/>
          <p:cNvSpPr txBox="1"/>
          <p:nvPr/>
        </p:nvSpPr>
        <p:spPr>
          <a:xfrm>
            <a:off x="685735" y="3695682"/>
            <a:ext cx="1548000" cy="1756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b="1" spc="100" dirty="0">
                <a:solidFill>
                  <a:srgbClr val="F65B9E"/>
                </a:solidFill>
                <a:latin typeface="小塚明朝 Pro B"/>
                <a:cs typeface="小塚明朝 Pro B"/>
              </a:rPr>
              <a:t>エアコンクリーニング</a:t>
            </a:r>
            <a:endParaRPr sz="1050" spc="100" dirty="0">
              <a:latin typeface="小塚明朝 Pro B"/>
              <a:cs typeface="小塚明朝 Pro B"/>
            </a:endParaRPr>
          </a:p>
        </p:txBody>
      </p:sp>
      <p:sp>
        <p:nvSpPr>
          <p:cNvPr id="58" name="object 28"/>
          <p:cNvSpPr txBox="1"/>
          <p:nvPr/>
        </p:nvSpPr>
        <p:spPr>
          <a:xfrm>
            <a:off x="2292152" y="3685926"/>
            <a:ext cx="1650803" cy="1756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1050" b="1" spc="30" dirty="0">
                <a:solidFill>
                  <a:srgbClr val="F65B9E"/>
                </a:solidFill>
                <a:latin typeface="小塚明朝 Pro B"/>
                <a:cs typeface="小塚明朝 Pro B"/>
              </a:rPr>
              <a:t>レ</a:t>
            </a:r>
            <a:r>
              <a:rPr sz="1050" b="1" spc="50" dirty="0">
                <a:solidFill>
                  <a:srgbClr val="F65B9E"/>
                </a:solidFill>
                <a:latin typeface="小塚明朝 Pro B"/>
                <a:cs typeface="小塚明朝 Pro B"/>
              </a:rPr>
              <a:t>ンジ</a:t>
            </a:r>
            <a:r>
              <a:rPr sz="1050" b="1" spc="75" dirty="0">
                <a:solidFill>
                  <a:srgbClr val="F65B9E"/>
                </a:solidFill>
                <a:latin typeface="小塚明朝 Pro B"/>
                <a:cs typeface="小塚明朝 Pro B"/>
              </a:rPr>
              <a:t>フ</a:t>
            </a:r>
            <a:r>
              <a:rPr sz="1050" b="1" spc="-40" dirty="0">
                <a:solidFill>
                  <a:srgbClr val="F65B9E"/>
                </a:solidFill>
                <a:latin typeface="小塚明朝 Pro B"/>
                <a:cs typeface="小塚明朝 Pro B"/>
              </a:rPr>
              <a:t>ー</a:t>
            </a:r>
            <a:r>
              <a:rPr sz="1050" b="1" spc="-195" dirty="0">
                <a:solidFill>
                  <a:srgbClr val="F65B9E"/>
                </a:solidFill>
                <a:latin typeface="小塚明朝 Pro B"/>
                <a:cs typeface="小塚明朝 Pro B"/>
              </a:rPr>
              <a:t>ド</a:t>
            </a:r>
            <a:r>
              <a:rPr sz="1050" b="1" spc="-155" dirty="0">
                <a:solidFill>
                  <a:srgbClr val="F65B9E"/>
                </a:solidFill>
                <a:latin typeface="小塚明朝 Pro B"/>
                <a:cs typeface="小塚明朝 Pro B"/>
              </a:rPr>
              <a:t>・</a:t>
            </a:r>
            <a:r>
              <a:rPr sz="1050" b="1" spc="100" dirty="0">
                <a:solidFill>
                  <a:srgbClr val="F65B9E"/>
                </a:solidFill>
                <a:latin typeface="小塚明朝 Pro B"/>
                <a:cs typeface="小塚明朝 Pro B"/>
              </a:rPr>
              <a:t>キッチン</a:t>
            </a:r>
            <a:endParaRPr sz="1050" spc="100" dirty="0">
              <a:latin typeface="小塚明朝 Pro B"/>
              <a:cs typeface="小塚明朝 Pro B"/>
            </a:endParaRPr>
          </a:p>
        </p:txBody>
      </p:sp>
      <p:sp>
        <p:nvSpPr>
          <p:cNvPr id="59" name="object 39"/>
          <p:cNvSpPr txBox="1"/>
          <p:nvPr/>
        </p:nvSpPr>
        <p:spPr>
          <a:xfrm>
            <a:off x="4296476" y="3680933"/>
            <a:ext cx="1126799" cy="1756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299720" algn="l"/>
                <a:tab pos="1056640" algn="l"/>
              </a:tabLst>
            </a:pPr>
            <a:r>
              <a:rPr sz="1050" b="1" spc="5" dirty="0" err="1" smtClean="0">
                <a:solidFill>
                  <a:srgbClr val="F65B9E"/>
                </a:solidFill>
                <a:latin typeface="小塚明朝 Pro B"/>
                <a:ea typeface="小塚ゴシック Pro B" panose="020B0800000000000000"/>
                <a:cs typeface="小塚明朝 Pro B"/>
              </a:rPr>
              <a:t>洗面・トイ</a:t>
            </a:r>
            <a:r>
              <a:rPr lang="ja-JP" altLang="en-US" sz="1050" b="1" spc="5" dirty="0" smtClean="0">
                <a:solidFill>
                  <a:srgbClr val="F65B9E"/>
                </a:solidFill>
                <a:latin typeface="小塚明朝 Pro B"/>
                <a:ea typeface="小塚ゴシック Pro B" panose="020B0800000000000000"/>
                <a:cs typeface="小塚明朝 Pro B"/>
              </a:rPr>
              <a:t>レ</a:t>
            </a:r>
            <a:endParaRPr sz="1050" dirty="0">
              <a:latin typeface="小塚明朝 Pro B"/>
              <a:ea typeface="小塚ゴシック Pro B" panose="020B0800000000000000"/>
              <a:cs typeface="小塚明朝 Pro B"/>
            </a:endParaRPr>
          </a:p>
        </p:txBody>
      </p:sp>
      <p:sp>
        <p:nvSpPr>
          <p:cNvPr id="63" name="object 44"/>
          <p:cNvSpPr txBox="1"/>
          <p:nvPr/>
        </p:nvSpPr>
        <p:spPr>
          <a:xfrm>
            <a:off x="6021315" y="3676072"/>
            <a:ext cx="1020998" cy="1756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  <a:tabLst>
                <a:tab pos="328295" algn="l"/>
                <a:tab pos="655320" algn="l"/>
                <a:tab pos="983615" algn="l"/>
                <a:tab pos="1317625" algn="l"/>
                <a:tab pos="1643380" algn="l"/>
              </a:tabLst>
            </a:pPr>
            <a:r>
              <a:rPr sz="1050" b="1" spc="5" dirty="0" err="1" smtClean="0">
                <a:solidFill>
                  <a:srgbClr val="F65B9E"/>
                </a:solidFill>
                <a:latin typeface="小塚明朝 Pro B"/>
                <a:cs typeface="小塚明朝 Pro B"/>
              </a:rPr>
              <a:t>バスルーム</a:t>
            </a:r>
            <a:endParaRPr sz="1050" dirty="0">
              <a:latin typeface="小塚明朝 Pro B"/>
              <a:cs typeface="小塚明朝 Pro B"/>
            </a:endParaRPr>
          </a:p>
        </p:txBody>
      </p:sp>
      <p:pic>
        <p:nvPicPr>
          <p:cNvPr id="65" name="図 6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6615" y="10193393"/>
            <a:ext cx="2962662" cy="243840"/>
          </a:xfrm>
          <a:prstGeom prst="rect">
            <a:avLst/>
          </a:prstGeom>
        </p:spPr>
      </p:pic>
      <p:sp>
        <p:nvSpPr>
          <p:cNvPr id="66" name="object 49"/>
          <p:cNvSpPr txBox="1"/>
          <p:nvPr/>
        </p:nvSpPr>
        <p:spPr>
          <a:xfrm>
            <a:off x="1932656" y="10188000"/>
            <a:ext cx="2860040" cy="198131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R="41910" algn="ctr">
              <a:lnSpc>
                <a:spcPct val="100000"/>
              </a:lnSpc>
              <a:spcBef>
                <a:spcPts val="1045"/>
              </a:spcBef>
            </a:pPr>
            <a:r>
              <a:rPr sz="1050" spc="-30" baseline="11904" dirty="0" smtClean="0">
                <a:solidFill>
                  <a:srgbClr val="231F20"/>
                </a:solidFill>
                <a:latin typeface="小塚ゴシック Pro M"/>
                <a:cs typeface="小塚ゴシック Pro M"/>
              </a:rPr>
              <a:t>ネ</a:t>
            </a:r>
            <a:r>
              <a:rPr sz="1050" spc="-179" baseline="11904" dirty="0" smtClean="0">
                <a:solidFill>
                  <a:srgbClr val="231F20"/>
                </a:solidFill>
                <a:latin typeface="小塚ゴシック Pro M"/>
                <a:cs typeface="小塚ゴシック Pro M"/>
              </a:rPr>
              <a:t>ッ</a:t>
            </a:r>
            <a:r>
              <a:rPr sz="1050" spc="0" baseline="11904" dirty="0" smtClean="0">
                <a:solidFill>
                  <a:srgbClr val="231F20"/>
                </a:solidFill>
                <a:latin typeface="小塚ゴシック Pro M"/>
                <a:cs typeface="小塚ゴシック Pro M"/>
              </a:rPr>
              <a:t>トから</a:t>
            </a:r>
            <a:r>
              <a:rPr sz="1050" spc="60" baseline="11904" dirty="0" smtClean="0">
                <a:solidFill>
                  <a:srgbClr val="231F20"/>
                </a:solidFill>
                <a:latin typeface="小塚ゴシック Pro M"/>
                <a:cs typeface="小塚ゴシック Pro M"/>
              </a:rPr>
              <a:t>の</a:t>
            </a:r>
            <a:r>
              <a:rPr sz="1050" spc="75" baseline="11904" dirty="0" smtClean="0">
                <a:solidFill>
                  <a:srgbClr val="231F20"/>
                </a:solidFill>
                <a:latin typeface="小塚ゴシック Pro M"/>
                <a:cs typeface="小塚ゴシック Pro M"/>
              </a:rPr>
              <a:t>お</a:t>
            </a:r>
            <a:r>
              <a:rPr sz="1050" spc="-37" baseline="11904" dirty="0" smtClean="0">
                <a:solidFill>
                  <a:srgbClr val="231F20"/>
                </a:solidFill>
                <a:latin typeface="小塚ゴシック Pro M"/>
                <a:cs typeface="小塚ゴシック Pro M"/>
              </a:rPr>
              <a:t>申</a:t>
            </a:r>
            <a:r>
              <a:rPr sz="1050" spc="22" baseline="11904" dirty="0" smtClean="0">
                <a:solidFill>
                  <a:srgbClr val="231F20"/>
                </a:solidFill>
                <a:latin typeface="小塚ゴシック Pro M"/>
                <a:cs typeface="小塚ゴシック Pro M"/>
              </a:rPr>
              <a:t>し</a:t>
            </a:r>
            <a:r>
              <a:rPr sz="1050" spc="82" baseline="11904" dirty="0" smtClean="0">
                <a:solidFill>
                  <a:srgbClr val="231F20"/>
                </a:solidFill>
                <a:latin typeface="小塚ゴシック Pro M"/>
                <a:cs typeface="小塚ゴシック Pro M"/>
              </a:rPr>
              <a:t>込</a:t>
            </a:r>
            <a:r>
              <a:rPr sz="1050" spc="0" baseline="11904" dirty="0" smtClean="0">
                <a:solidFill>
                  <a:srgbClr val="231F20"/>
                </a:solidFill>
                <a:latin typeface="小塚ゴシック Pro M"/>
                <a:cs typeface="小塚ゴシック Pro M"/>
              </a:rPr>
              <a:t>み</a:t>
            </a:r>
            <a:r>
              <a:rPr sz="1050" spc="37" baseline="11904" dirty="0" smtClean="0">
                <a:solidFill>
                  <a:srgbClr val="231F20"/>
                </a:solidFill>
                <a:latin typeface="小塚ゴシック Pro M"/>
                <a:cs typeface="小塚ゴシック Pro M"/>
              </a:rPr>
              <a:t> </a:t>
            </a:r>
            <a:r>
              <a:rPr sz="1050" b="1" spc="50" dirty="0">
                <a:solidFill>
                  <a:srgbClr val="231F20"/>
                </a:solidFill>
                <a:latin typeface="小塚ゴシック Pro B"/>
                <a:cs typeface="小塚ゴシック Pro B"/>
              </a:rPr>
              <a:t>http://www.askult.com/</a:t>
            </a:r>
            <a:endParaRPr sz="1050" dirty="0">
              <a:latin typeface="小塚ゴシック Pro B"/>
              <a:cs typeface="小塚ゴシック Pro B"/>
            </a:endParaRPr>
          </a:p>
        </p:txBody>
      </p:sp>
      <p:sp>
        <p:nvSpPr>
          <p:cNvPr id="67" name="object 49"/>
          <p:cNvSpPr txBox="1"/>
          <p:nvPr/>
        </p:nvSpPr>
        <p:spPr>
          <a:xfrm>
            <a:off x="1908000" y="9180000"/>
            <a:ext cx="2952000" cy="305853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85"/>
              </a:spcBef>
            </a:pPr>
            <a:r>
              <a:rPr sz="1750" spc="50" dirty="0" smtClean="0">
                <a:solidFill>
                  <a:srgbClr val="F65B9E"/>
                </a:solidFill>
                <a:latin typeface="小塚ゴシック Pro R"/>
                <a:cs typeface="小塚ゴシック Pro R"/>
              </a:rPr>
              <a:t>ア</a:t>
            </a:r>
            <a:r>
              <a:rPr sz="1750" spc="25" dirty="0" smtClean="0">
                <a:solidFill>
                  <a:srgbClr val="F65B9E"/>
                </a:solidFill>
                <a:latin typeface="小塚ゴシック Pro R"/>
                <a:cs typeface="小塚ゴシック Pro R"/>
              </a:rPr>
              <a:t>スク</a:t>
            </a:r>
            <a:r>
              <a:rPr sz="1750" spc="65" dirty="0" smtClean="0">
                <a:solidFill>
                  <a:srgbClr val="F65B9E"/>
                </a:solidFill>
                <a:latin typeface="小塚ゴシック Pro R"/>
                <a:cs typeface="小塚ゴシック Pro R"/>
              </a:rPr>
              <a:t>ル</a:t>
            </a:r>
            <a:r>
              <a:rPr sz="1750" spc="-105" dirty="0" smtClean="0">
                <a:solidFill>
                  <a:srgbClr val="F65B9E"/>
                </a:solidFill>
                <a:latin typeface="小塚ゴシック Pro R"/>
                <a:cs typeface="小塚ゴシック Pro R"/>
              </a:rPr>
              <a:t>ク</a:t>
            </a:r>
            <a:r>
              <a:rPr sz="1750" spc="15" dirty="0" smtClean="0">
                <a:solidFill>
                  <a:srgbClr val="F65B9E"/>
                </a:solidFill>
                <a:latin typeface="小塚ゴシック Pro R"/>
                <a:cs typeface="小塚ゴシック Pro R"/>
              </a:rPr>
              <a:t>リ</a:t>
            </a:r>
            <a:r>
              <a:rPr sz="1750" spc="165" dirty="0" smtClean="0">
                <a:solidFill>
                  <a:srgbClr val="F65B9E"/>
                </a:solidFill>
                <a:latin typeface="小塚ゴシック Pro R"/>
                <a:cs typeface="小塚ゴシック Pro R"/>
              </a:rPr>
              <a:t>ー</a:t>
            </a:r>
            <a:r>
              <a:rPr sz="1750" spc="100" dirty="0" smtClean="0">
                <a:solidFill>
                  <a:srgbClr val="F65B9E"/>
                </a:solidFill>
                <a:latin typeface="小塚ゴシック Pro R"/>
                <a:cs typeface="小塚ゴシック Pro R"/>
              </a:rPr>
              <a:t>ニ</a:t>
            </a:r>
            <a:r>
              <a:rPr sz="1750" dirty="0" smtClean="0">
                <a:solidFill>
                  <a:srgbClr val="F65B9E"/>
                </a:solidFill>
                <a:latin typeface="小塚ゴシック Pro R"/>
                <a:cs typeface="小塚ゴシック Pro R"/>
              </a:rPr>
              <a:t>ン</a:t>
            </a:r>
            <a:r>
              <a:rPr sz="1750" spc="15" dirty="0" smtClean="0">
                <a:solidFill>
                  <a:srgbClr val="F65B9E"/>
                </a:solidFill>
                <a:latin typeface="小塚ゴシック Pro R"/>
                <a:cs typeface="小塚ゴシック Pro R"/>
              </a:rPr>
              <a:t>グ</a:t>
            </a:r>
            <a:endParaRPr sz="1050" dirty="0">
              <a:latin typeface="小塚ゴシック Pro B"/>
              <a:cs typeface="小塚ゴシック Pro B"/>
            </a:endParaRPr>
          </a:p>
        </p:txBody>
      </p:sp>
      <p:sp>
        <p:nvSpPr>
          <p:cNvPr id="68" name="object 49"/>
          <p:cNvSpPr txBox="1"/>
          <p:nvPr/>
        </p:nvSpPr>
        <p:spPr>
          <a:xfrm>
            <a:off x="1872446" y="9438153"/>
            <a:ext cx="2952000" cy="559769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350"/>
              </a:spcBef>
            </a:pPr>
            <a:r>
              <a:rPr sz="2700" spc="20" baseline="8000" dirty="0" smtClean="0">
                <a:solidFill>
                  <a:srgbClr val="F65B9E"/>
                </a:solidFill>
                <a:latin typeface="Arial"/>
                <a:cs typeface="Arial"/>
              </a:rPr>
              <a:t>Tel.</a:t>
            </a:r>
            <a:r>
              <a:rPr sz="3400" spc="-125" dirty="0" smtClean="0">
                <a:solidFill>
                  <a:srgbClr val="F65B9E"/>
                </a:solidFill>
                <a:latin typeface="Arial"/>
                <a:cs typeface="Arial"/>
              </a:rPr>
              <a:t>03-1234-1111</a:t>
            </a:r>
            <a:endParaRPr sz="1050" dirty="0">
              <a:latin typeface="小塚ゴシック Pro B"/>
              <a:cs typeface="小塚ゴシック Pro B"/>
            </a:endParaRPr>
          </a:p>
        </p:txBody>
      </p:sp>
      <p:sp>
        <p:nvSpPr>
          <p:cNvPr id="69" name="object 49"/>
          <p:cNvSpPr txBox="1"/>
          <p:nvPr/>
        </p:nvSpPr>
        <p:spPr>
          <a:xfrm>
            <a:off x="1872000" y="9937452"/>
            <a:ext cx="2952000" cy="198131"/>
          </a:xfrm>
          <a:prstGeom prst="rect">
            <a:avLst/>
          </a:prstGeom>
        </p:spPr>
        <p:txBody>
          <a:bodyPr vert="horz" wrap="square" lIns="0" tIns="36195" rIns="0" bIns="0" rtlCol="0">
            <a:spAutoFit/>
          </a:bodyPr>
          <a:lstStyle/>
          <a:p>
            <a:pPr marL="5080" algn="ctr">
              <a:lnSpc>
                <a:spcPct val="100000"/>
              </a:lnSpc>
              <a:spcBef>
                <a:spcPts val="365"/>
              </a:spcBef>
            </a:pPr>
            <a:r>
              <a:rPr sz="900" spc="55" dirty="0" smtClean="0">
                <a:solidFill>
                  <a:srgbClr val="231F20"/>
                </a:solidFill>
                <a:latin typeface="小塚ゴシック Pro R"/>
                <a:cs typeface="小塚ゴシック Pro R"/>
              </a:rPr>
              <a:t>営業時間</a:t>
            </a:r>
            <a:r>
              <a:rPr sz="900" spc="0" dirty="0">
                <a:solidFill>
                  <a:srgbClr val="231F20"/>
                </a:solidFill>
                <a:latin typeface="小塚明朝 Pro M"/>
                <a:cs typeface="小塚明朝 Pro M"/>
              </a:rPr>
              <a:t>/</a:t>
            </a:r>
            <a:r>
              <a:rPr sz="900" spc="-65" dirty="0">
                <a:solidFill>
                  <a:srgbClr val="231F20"/>
                </a:solidFill>
                <a:latin typeface="小塚明朝 Pro M"/>
                <a:cs typeface="小塚明朝 Pro M"/>
              </a:rPr>
              <a:t> </a:t>
            </a:r>
            <a:r>
              <a:rPr sz="1350" b="1" spc="-97" baseline="3086" dirty="0">
                <a:solidFill>
                  <a:srgbClr val="231F20"/>
                </a:solidFill>
                <a:latin typeface="Times New Roman"/>
                <a:cs typeface="Times New Roman"/>
              </a:rPr>
              <a:t>9</a:t>
            </a:r>
            <a:r>
              <a:rPr sz="900" spc="-65" dirty="0">
                <a:solidFill>
                  <a:srgbClr val="231F20"/>
                </a:solidFill>
                <a:latin typeface="小塚明朝 Pro M"/>
                <a:cs typeface="小塚明朝 Pro M"/>
              </a:rPr>
              <a:t>：</a:t>
            </a:r>
            <a:r>
              <a:rPr sz="1350" b="1" spc="-97" baseline="3086" dirty="0">
                <a:solidFill>
                  <a:srgbClr val="231F20"/>
                </a:solidFill>
                <a:latin typeface="Times New Roman"/>
                <a:cs typeface="Times New Roman"/>
              </a:rPr>
              <a:t>00</a:t>
            </a:r>
            <a:r>
              <a:rPr sz="900" spc="-65" dirty="0">
                <a:solidFill>
                  <a:srgbClr val="231F20"/>
                </a:solidFill>
                <a:latin typeface="小塚明朝 Pro M"/>
                <a:cs typeface="小塚明朝 Pro M"/>
              </a:rPr>
              <a:t>～</a:t>
            </a:r>
            <a:r>
              <a:rPr sz="1350" b="1" spc="-97" baseline="3086" dirty="0">
                <a:solidFill>
                  <a:srgbClr val="231F20"/>
                </a:solidFill>
                <a:latin typeface="Times New Roman"/>
                <a:cs typeface="Times New Roman"/>
              </a:rPr>
              <a:t>21</a:t>
            </a:r>
            <a:r>
              <a:rPr sz="900" spc="-65" dirty="0">
                <a:solidFill>
                  <a:srgbClr val="231F20"/>
                </a:solidFill>
                <a:latin typeface="小塚明朝 Pro M"/>
                <a:cs typeface="小塚明朝 Pro M"/>
              </a:rPr>
              <a:t>：</a:t>
            </a:r>
            <a:r>
              <a:rPr sz="1350" b="1" spc="-97" baseline="3086" dirty="0">
                <a:solidFill>
                  <a:srgbClr val="231F20"/>
                </a:solidFill>
                <a:latin typeface="Times New Roman"/>
                <a:cs typeface="Times New Roman"/>
              </a:rPr>
              <a:t>00</a:t>
            </a:r>
            <a:r>
              <a:rPr sz="1050" spc="-97" baseline="7936" dirty="0">
                <a:solidFill>
                  <a:srgbClr val="231F20"/>
                </a:solidFill>
                <a:latin typeface="小塚明朝 Pro M"/>
                <a:cs typeface="小塚明朝 Pro M"/>
              </a:rPr>
              <a:t>（</a:t>
            </a:r>
            <a:r>
              <a:rPr sz="1050" spc="44" baseline="7936" dirty="0">
                <a:solidFill>
                  <a:srgbClr val="231F20"/>
                </a:solidFill>
                <a:latin typeface="小塚明朝 Pro M"/>
                <a:cs typeface="小塚明朝 Pro M"/>
              </a:rPr>
              <a:t>不定休</a:t>
            </a:r>
            <a:r>
              <a:rPr sz="1050" spc="0" baseline="7936" dirty="0">
                <a:solidFill>
                  <a:srgbClr val="231F20"/>
                </a:solidFill>
                <a:latin typeface="小塚明朝 Pro M"/>
                <a:cs typeface="小塚明朝 Pro M"/>
              </a:rPr>
              <a:t>）</a:t>
            </a:r>
            <a:r>
              <a:rPr sz="1050" spc="52" baseline="7936" dirty="0">
                <a:solidFill>
                  <a:srgbClr val="231F20"/>
                </a:solidFill>
                <a:latin typeface="小塚明朝 Pro M"/>
                <a:cs typeface="小塚明朝 Pro M"/>
              </a:rPr>
              <a:t> </a:t>
            </a:r>
            <a:r>
              <a:rPr sz="1050" spc="0" baseline="7936" dirty="0" err="1" smtClean="0">
                <a:solidFill>
                  <a:srgbClr val="231F20"/>
                </a:solidFill>
                <a:latin typeface="小塚ゴシック Pro R"/>
                <a:cs typeface="小塚ゴシック Pro R"/>
              </a:rPr>
              <a:t>担</a:t>
            </a:r>
            <a:r>
              <a:rPr sz="1050" spc="-262" baseline="7936" dirty="0" err="1" smtClean="0">
                <a:solidFill>
                  <a:srgbClr val="231F20"/>
                </a:solidFill>
                <a:latin typeface="小塚ゴシック Pro R"/>
                <a:cs typeface="小塚ゴシック Pro R"/>
              </a:rPr>
              <a:t>当</a:t>
            </a:r>
            <a:r>
              <a:rPr lang="en-US" sz="1050" spc="-262" baseline="7936" dirty="0" smtClean="0">
                <a:solidFill>
                  <a:srgbClr val="231F20"/>
                </a:solidFill>
                <a:latin typeface="小塚ゴシック Pro R"/>
                <a:cs typeface="小塚ゴシック Pro R"/>
              </a:rPr>
              <a:t>::::::</a:t>
            </a:r>
            <a:r>
              <a:rPr lang="ja-JP" altLang="en-US" sz="1050" spc="-262" baseline="7936" dirty="0" smtClean="0">
                <a:solidFill>
                  <a:srgbClr val="231F20"/>
                </a:solidFill>
                <a:latin typeface="小塚ゴシック Pro R"/>
                <a:cs typeface="小塚ゴシック Pro R"/>
              </a:rPr>
              <a:t>：　</a:t>
            </a:r>
            <a:r>
              <a:rPr sz="1050" spc="-37" baseline="7936" dirty="0" err="1" smtClean="0">
                <a:solidFill>
                  <a:srgbClr val="231F20"/>
                </a:solidFill>
                <a:latin typeface="小塚ゴシック Pro R"/>
                <a:cs typeface="小塚ゴシック Pro R"/>
              </a:rPr>
              <a:t>明日</a:t>
            </a:r>
            <a:r>
              <a:rPr sz="1050" spc="0" baseline="7936" dirty="0" err="1" smtClean="0">
                <a:solidFill>
                  <a:srgbClr val="231F20"/>
                </a:solidFill>
                <a:latin typeface="小塚ゴシック Pro R"/>
                <a:cs typeface="小塚ゴシック Pro R"/>
              </a:rPr>
              <a:t>来</a:t>
            </a:r>
            <a:endParaRPr sz="1050" dirty="0">
              <a:latin typeface="小塚ゴシック Pro B"/>
              <a:cs typeface="小塚ゴシック Pro B"/>
            </a:endParaRPr>
          </a:p>
        </p:txBody>
      </p:sp>
      <p:sp>
        <p:nvSpPr>
          <p:cNvPr id="70" name="object 47"/>
          <p:cNvSpPr txBox="1"/>
          <p:nvPr/>
        </p:nvSpPr>
        <p:spPr>
          <a:xfrm>
            <a:off x="978735" y="7438529"/>
            <a:ext cx="5638526" cy="175689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10"/>
              </a:spcBef>
            </a:pPr>
            <a:r>
              <a:rPr sz="1050" b="1" spc="-9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エ</a:t>
            </a:r>
            <a:r>
              <a:rPr sz="1050" b="1" spc="-12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ア</a:t>
            </a:r>
            <a:r>
              <a:rPr sz="1050" b="1" spc="-11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コ</a:t>
            </a:r>
            <a:r>
              <a:rPr sz="1050" b="1" spc="-14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ン</a:t>
            </a:r>
            <a:r>
              <a:rPr sz="1050" b="1" spc="-215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ク</a:t>
            </a:r>
            <a:r>
              <a:rPr sz="1050" b="1" spc="-12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リ</a:t>
            </a:r>
            <a:r>
              <a:rPr sz="1050" b="1" spc="-25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ー</a:t>
            </a:r>
            <a:r>
              <a:rPr sz="1050" b="1" spc="-9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ニ</a:t>
            </a:r>
            <a:r>
              <a:rPr sz="1050" b="1" spc="-14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ン</a:t>
            </a:r>
            <a:r>
              <a:rPr sz="1050" b="1" spc="-15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グ</a:t>
            </a:r>
            <a:r>
              <a:rPr lang="ja-JP" altLang="en-US" sz="1050" b="1" spc="-95" dirty="0" err="1">
                <a:solidFill>
                  <a:srgbClr val="F65B9E"/>
                </a:solidFill>
                <a:latin typeface="小塚ゴシック Pro B"/>
                <a:cs typeface="小塚ゴシック Pro B"/>
              </a:rPr>
              <a:t>＋</a:t>
            </a:r>
            <a:r>
              <a:rPr sz="1050" b="1" spc="-9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レン</a:t>
            </a:r>
            <a:r>
              <a:rPr sz="1050" b="1" spc="-10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ジ</a:t>
            </a:r>
            <a:r>
              <a:rPr sz="1050" b="1" spc="-55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フ</a:t>
            </a:r>
            <a:r>
              <a:rPr sz="1050" b="1" spc="-15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ー</a:t>
            </a:r>
            <a:r>
              <a:rPr sz="1050" b="1" spc="-30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ド</a:t>
            </a:r>
            <a:r>
              <a:rPr sz="1050" b="1" spc="-290" dirty="0" err="1">
                <a:solidFill>
                  <a:srgbClr val="F65B9E"/>
                </a:solidFill>
                <a:latin typeface="小塚ゴシック Pro B"/>
                <a:cs typeface="小塚ゴシック Pro B"/>
              </a:rPr>
              <a:t>・</a:t>
            </a:r>
            <a:r>
              <a:rPr sz="1050" b="1" spc="-130" dirty="0" err="1">
                <a:solidFill>
                  <a:srgbClr val="F65B9E"/>
                </a:solidFill>
                <a:latin typeface="小塚ゴシック Pro B"/>
                <a:cs typeface="小塚ゴシック Pro B"/>
              </a:rPr>
              <a:t>キ</a:t>
            </a:r>
            <a:r>
              <a:rPr sz="1050" b="1" spc="-140" dirty="0" err="1">
                <a:solidFill>
                  <a:srgbClr val="F65B9E"/>
                </a:solidFill>
                <a:latin typeface="小塚ゴシック Pro B"/>
                <a:cs typeface="小塚ゴシック Pro B"/>
              </a:rPr>
              <a:t>ッ</a:t>
            </a:r>
            <a:r>
              <a:rPr sz="1050" b="1" spc="-100" dirty="0" err="1">
                <a:solidFill>
                  <a:srgbClr val="F65B9E"/>
                </a:solidFill>
                <a:latin typeface="小塚ゴシック Pro B"/>
                <a:cs typeface="小塚ゴシック Pro B"/>
              </a:rPr>
              <a:t>チン</a:t>
            </a:r>
            <a:r>
              <a:rPr sz="1050" b="1" spc="-80" dirty="0" err="1">
                <a:solidFill>
                  <a:srgbClr val="231F20"/>
                </a:solidFill>
                <a:latin typeface="小塚ゴシック Pro B"/>
                <a:cs typeface="小塚ゴシック Pro B"/>
              </a:rPr>
              <a:t>ま</a:t>
            </a:r>
            <a:r>
              <a:rPr sz="1050" b="1" spc="-35" dirty="0" err="1">
                <a:solidFill>
                  <a:srgbClr val="231F20"/>
                </a:solidFill>
                <a:latin typeface="小塚ゴシック Pro B"/>
                <a:cs typeface="小塚ゴシック Pro B"/>
              </a:rPr>
              <a:t>た</a:t>
            </a:r>
            <a:r>
              <a:rPr sz="1050" b="1" spc="-15" dirty="0" err="1">
                <a:solidFill>
                  <a:srgbClr val="231F20"/>
                </a:solidFill>
                <a:latin typeface="小塚ゴシック Pro B"/>
                <a:cs typeface="小塚ゴシック Pro B"/>
              </a:rPr>
              <a:t>は</a:t>
            </a:r>
            <a:r>
              <a:rPr sz="1050" b="1" spc="5" dirty="0" err="1">
                <a:solidFill>
                  <a:srgbClr val="F65B9E"/>
                </a:solidFill>
                <a:latin typeface="小塚ゴシック Pro B"/>
                <a:cs typeface="小塚ゴシック Pro B"/>
              </a:rPr>
              <a:t>洗</a:t>
            </a:r>
            <a:r>
              <a:rPr sz="1050" b="1" spc="-260" dirty="0" err="1">
                <a:solidFill>
                  <a:srgbClr val="F65B9E"/>
                </a:solidFill>
                <a:latin typeface="小塚ゴシック Pro B"/>
                <a:cs typeface="小塚ゴシック Pro B"/>
              </a:rPr>
              <a:t>面</a:t>
            </a:r>
            <a:r>
              <a:rPr sz="1050" b="1" spc="-430" dirty="0" err="1">
                <a:solidFill>
                  <a:srgbClr val="F65B9E"/>
                </a:solidFill>
                <a:latin typeface="小塚ゴシック Pro B"/>
                <a:cs typeface="小塚ゴシック Pro B"/>
              </a:rPr>
              <a:t>・</a:t>
            </a:r>
            <a:r>
              <a:rPr sz="1050" b="1" spc="-13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ト</a:t>
            </a:r>
            <a:r>
              <a:rPr sz="1050" b="1" spc="-16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イ</a:t>
            </a:r>
            <a:r>
              <a:rPr sz="1050" b="1" spc="-15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レ</a:t>
            </a:r>
            <a:r>
              <a:rPr lang="ja-JP" altLang="en-US" sz="1050" b="1" dirty="0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＋</a:t>
            </a:r>
            <a:r>
              <a:rPr sz="1050" b="1" spc="-55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バス</a:t>
            </a:r>
            <a:r>
              <a:rPr sz="1050" b="1" spc="-5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ル</a:t>
            </a:r>
            <a:r>
              <a:rPr sz="1050" b="1" spc="-45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ー</a:t>
            </a:r>
            <a:r>
              <a:rPr sz="1050" b="1" spc="-120" dirty="0" err="1" smtClean="0">
                <a:solidFill>
                  <a:srgbClr val="F65B9E"/>
                </a:solidFill>
                <a:latin typeface="小塚ゴシック Pro B"/>
                <a:cs typeface="小塚ゴシック Pro B"/>
              </a:rPr>
              <a:t>ム</a:t>
            </a:r>
            <a:r>
              <a:rPr sz="1050" b="1" spc="5" dirty="0" err="1" smtClean="0">
                <a:solidFill>
                  <a:srgbClr val="231F20"/>
                </a:solidFill>
                <a:latin typeface="小塚ゴシック Pro B"/>
                <a:cs typeface="小塚ゴシック Pro B"/>
              </a:rPr>
              <a:t>で</a:t>
            </a:r>
            <a:endParaRPr sz="1050" dirty="0">
              <a:latin typeface="小塚ゴシック Pro B"/>
              <a:cs typeface="小塚ゴシック Pro B"/>
            </a:endParaRPr>
          </a:p>
        </p:txBody>
      </p:sp>
      <p:sp>
        <p:nvSpPr>
          <p:cNvPr id="50" name="object 50"/>
          <p:cNvSpPr txBox="1">
            <a:spLocks noChangeAspect="1"/>
          </p:cNvSpPr>
          <p:nvPr/>
        </p:nvSpPr>
        <p:spPr>
          <a:xfrm>
            <a:off x="5202714" y="9591366"/>
            <a:ext cx="756000" cy="756000"/>
          </a:xfrm>
          <a:prstGeom prst="rect">
            <a:avLst/>
          </a:prstGeom>
          <a:solidFill>
            <a:srgbClr val="4C4D4F"/>
          </a:solidFill>
        </p:spPr>
        <p:txBody>
          <a:bodyPr vert="horz" wrap="square" lIns="0" tIns="1905" rIns="0" bIns="0" rtlCol="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sz="1875" b="1" spc="0" baseline="-4444" dirty="0" smtClean="0">
                <a:solidFill>
                  <a:srgbClr val="FFFFFF"/>
                </a:solidFill>
                <a:latin typeface="メイリオ"/>
                <a:cs typeface="メイリオ"/>
              </a:rPr>
              <a:t>QR</a:t>
            </a:r>
            <a:r>
              <a:rPr sz="950" b="1" spc="10" dirty="0">
                <a:solidFill>
                  <a:srgbClr val="FFFFFF"/>
                </a:solidFill>
                <a:latin typeface="メイリオ"/>
                <a:cs typeface="メイリオ"/>
              </a:rPr>
              <a:t>コ</a:t>
            </a:r>
            <a:r>
              <a:rPr sz="950" b="1" spc="-50" dirty="0">
                <a:solidFill>
                  <a:srgbClr val="FFFFFF"/>
                </a:solidFill>
                <a:latin typeface="メイリオ"/>
                <a:cs typeface="メイリオ"/>
              </a:rPr>
              <a:t>ー</a:t>
            </a:r>
            <a:r>
              <a:rPr sz="950" b="1" spc="30" dirty="0">
                <a:solidFill>
                  <a:srgbClr val="FFFFFF"/>
                </a:solidFill>
                <a:latin typeface="メイリオ"/>
                <a:cs typeface="メイリオ"/>
              </a:rPr>
              <a:t>ド</a:t>
            </a:r>
            <a:endParaRPr sz="950" dirty="0">
              <a:latin typeface="メイリオ"/>
              <a:cs typeface="メイリオ"/>
            </a:endParaRPr>
          </a:p>
        </p:txBody>
      </p:sp>
    </p:spTree>
    <p:extLst>
      <p:ext uri="{BB962C8B-B14F-4D97-AF65-F5344CB8AC3E}">
        <p14:creationId xmlns:p14="http://schemas.microsoft.com/office/powerpoint/2010/main" val="247507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askul_cleaning_b</Template>
  <TotalTime>77</TotalTime>
  <Words>258</Words>
  <Application>Microsoft Office PowerPoint</Application>
  <PresentationFormat>ユーザー設定</PresentationFormat>
  <Paragraphs>54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6" baseType="lpstr">
      <vt:lpstr>HG丸ｺﾞｼｯｸM-PRO</vt:lpstr>
      <vt:lpstr>ＭＳ Ｐゴシック</vt:lpstr>
      <vt:lpstr>メイリオ</vt:lpstr>
      <vt:lpstr>小塚ゴシック Pro B</vt:lpstr>
      <vt:lpstr>小塚ゴシック Pro M</vt:lpstr>
      <vt:lpstr>小塚ゴシック Pro R</vt:lpstr>
      <vt:lpstr>小塚明朝 Pro B</vt:lpstr>
      <vt:lpstr>小塚明朝 Pro H</vt:lpstr>
      <vt:lpstr>小塚明朝 Pro M</vt:lpstr>
      <vt:lpstr>Arial</vt:lpstr>
      <vt:lpstr>Calibri</vt:lpstr>
      <vt:lpstr>Calibri Light</vt:lpstr>
      <vt:lpstr>Times New Roman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chibayou</dc:creator>
  <cp:lastModifiedBy>wellenetz</cp:lastModifiedBy>
  <cp:revision>14</cp:revision>
  <cp:lastPrinted>2018-04-24T08:26:17Z</cp:lastPrinted>
  <dcterms:created xsi:type="dcterms:W3CDTF">2018-04-24T04:51:29Z</dcterms:created>
  <dcterms:modified xsi:type="dcterms:W3CDTF">2018-04-25T02:45:53Z</dcterms:modified>
</cp:coreProperties>
</file>