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7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ACA"/>
    <a:srgbClr val="412312"/>
    <a:srgbClr val="E8D6BB"/>
    <a:srgbClr val="231815"/>
    <a:srgbClr val="604C3F"/>
    <a:srgbClr val="595757"/>
    <a:srgbClr val="A48B78"/>
    <a:srgbClr val="7A6A56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2898" y="6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6"/>
          </a:xfrm>
          <a:prstGeom prst="rect">
            <a:avLst/>
          </a:prstGeom>
        </p:spPr>
        <p:txBody>
          <a:bodyPr vert="horz" lIns="86041" tIns="43021" rIns="86041" bIns="43021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2" y="0"/>
            <a:ext cx="2946151" cy="496106"/>
          </a:xfrm>
          <a:prstGeom prst="rect">
            <a:avLst/>
          </a:prstGeom>
        </p:spPr>
        <p:txBody>
          <a:bodyPr vert="horz" lIns="86041" tIns="43021" rIns="86041" bIns="43021" rtlCol="0"/>
          <a:lstStyle>
            <a:lvl1pPr algn="r">
              <a:defRPr sz="1200"/>
            </a:lvl1pPr>
          </a:lstStyle>
          <a:p>
            <a:fld id="{EA4C0380-2DE9-498B-B68D-60B46204BA8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6"/>
            <a:ext cx="2946151" cy="496105"/>
          </a:xfrm>
          <a:prstGeom prst="rect">
            <a:avLst/>
          </a:prstGeom>
        </p:spPr>
        <p:txBody>
          <a:bodyPr vert="horz" lIns="86041" tIns="43021" rIns="86041" bIns="43021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2" y="9429026"/>
            <a:ext cx="2946151" cy="496105"/>
          </a:xfrm>
          <a:prstGeom prst="rect">
            <a:avLst/>
          </a:prstGeom>
        </p:spPr>
        <p:txBody>
          <a:bodyPr vert="horz" lIns="86041" tIns="43021" rIns="86041" bIns="43021" rtlCol="0" anchor="b"/>
          <a:lstStyle>
            <a:lvl1pPr algn="r">
              <a:defRPr sz="12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5658" cy="498056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8" cy="498056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2018/4/25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3"/>
          </a:xfrm>
          <a:prstGeom prst="rect">
            <a:avLst/>
          </a:prstGeom>
        </p:spPr>
        <p:txBody>
          <a:bodyPr vert="horz" lIns="91429" tIns="45715" rIns="91429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4" y="9428587"/>
            <a:ext cx="2945658" cy="49805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7" y="9428587"/>
            <a:ext cx="2945658" cy="49805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148195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3" t="15109" r="18096" b="4759"/>
          <a:stretch/>
        </p:blipFill>
        <p:spPr>
          <a:xfrm>
            <a:off x="0" y="8789"/>
            <a:ext cx="7777286" cy="109044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77" y="4003295"/>
            <a:ext cx="426721" cy="426721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71" y="3986417"/>
            <a:ext cx="426721" cy="426721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277" y="4555745"/>
            <a:ext cx="426721" cy="426721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71" y="4538867"/>
            <a:ext cx="426721" cy="426721"/>
          </a:xfrm>
          <a:prstGeom prst="rect">
            <a:avLst/>
          </a:prstGeom>
        </p:spPr>
      </p:pic>
      <p:sp>
        <p:nvSpPr>
          <p:cNvPr id="24" name="object 5"/>
          <p:cNvSpPr txBox="1"/>
          <p:nvPr/>
        </p:nvSpPr>
        <p:spPr>
          <a:xfrm>
            <a:off x="3472643" y="4122000"/>
            <a:ext cx="32258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1050" b="1" spc="11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日時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5" name="object 9"/>
          <p:cNvSpPr txBox="1"/>
          <p:nvPr/>
        </p:nvSpPr>
        <p:spPr>
          <a:xfrm>
            <a:off x="1288039" y="4122000"/>
            <a:ext cx="32258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1050" b="1" spc="11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場所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6" name="object 10"/>
          <p:cNvSpPr txBox="1"/>
          <p:nvPr/>
        </p:nvSpPr>
        <p:spPr>
          <a:xfrm>
            <a:off x="1288039" y="4675191"/>
            <a:ext cx="32258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1050" b="1" spc="11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料金</a:t>
            </a:r>
            <a:endParaRPr sz="1050">
              <a:latin typeface="小塚ゴシック Pro B"/>
              <a:cs typeface="小塚ゴシック Pro B"/>
            </a:endParaRPr>
          </a:p>
        </p:txBody>
      </p:sp>
      <p:sp>
        <p:nvSpPr>
          <p:cNvPr id="28" name="object 11"/>
          <p:cNvSpPr txBox="1"/>
          <p:nvPr/>
        </p:nvSpPr>
        <p:spPr>
          <a:xfrm>
            <a:off x="3472736" y="4658313"/>
            <a:ext cx="32258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1050" b="1" spc="11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定員</a:t>
            </a:r>
            <a:endParaRPr sz="1050">
              <a:latin typeface="小塚ゴシック Pro B"/>
              <a:cs typeface="小塚ゴシック Pro B"/>
            </a:endParaRPr>
          </a:p>
        </p:txBody>
      </p:sp>
      <p:sp>
        <p:nvSpPr>
          <p:cNvPr id="18" name="object 7"/>
          <p:cNvSpPr txBox="1"/>
          <p:nvPr/>
        </p:nvSpPr>
        <p:spPr>
          <a:xfrm>
            <a:off x="1265769" y="5130957"/>
            <a:ext cx="432000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※</a:t>
            </a:r>
            <a:r>
              <a:rPr sz="700" spc="1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当日はエプ</a:t>
            </a:r>
            <a:r>
              <a:rPr sz="700" spc="0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ロ</a:t>
            </a:r>
            <a:r>
              <a:rPr sz="700" spc="-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ン</a:t>
            </a:r>
            <a:r>
              <a:rPr sz="700" spc="-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・</a:t>
            </a:r>
            <a:r>
              <a:rPr sz="700" spc="1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は</a:t>
            </a:r>
            <a:r>
              <a:rPr sz="700" spc="0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さ</a:t>
            </a:r>
            <a:r>
              <a:rPr sz="700" spc="-35" dirty="0" err="1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</a:t>
            </a:r>
            <a:r>
              <a:rPr sz="700" spc="-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・</a:t>
            </a:r>
            <a:r>
              <a:rPr sz="700" spc="135" dirty="0" err="1">
                <a:solidFill>
                  <a:srgbClr val="412312"/>
                </a:solidFill>
                <a:latin typeface="小塚ゴシック Pro M"/>
                <a:cs typeface="小塚ゴシック Pro M"/>
              </a:rPr>
              <a:t>筆記用具をおもちください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。</a:t>
            </a:r>
            <a:r>
              <a:rPr sz="700" spc="-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700" dirty="0">
              <a:latin typeface="小塚ゴシック Pro M"/>
              <a:cs typeface="小塚ゴシック Pro M"/>
            </a:endParaRPr>
          </a:p>
        </p:txBody>
      </p:sp>
      <p:sp>
        <p:nvSpPr>
          <p:cNvPr id="19" name="object 8"/>
          <p:cNvSpPr txBox="1"/>
          <p:nvPr/>
        </p:nvSpPr>
        <p:spPr>
          <a:xfrm>
            <a:off x="2394199" y="8899888"/>
            <a:ext cx="291846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JR○○○線○○○○駅下車○番出</a:t>
            </a:r>
            <a:r>
              <a:rPr sz="700" spc="8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口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よ</a:t>
            </a:r>
            <a:r>
              <a:rPr sz="700" spc="4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り</a:t>
            </a:r>
            <a:r>
              <a:rPr sz="700" spc="135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徒歩○</a:t>
            </a:r>
            <a:r>
              <a:rPr sz="700" spc="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分</a:t>
            </a:r>
            <a:r>
              <a:rPr sz="700" spc="-20" dirty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944687" y="3182849"/>
            <a:ext cx="3886200" cy="5924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雑貨や</a:t>
            </a:r>
            <a:r>
              <a:rPr lang="ja-JP" altLang="en-US" sz="1250" spc="180" dirty="0" smtClean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クラフト</a:t>
            </a: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・アクセサリーを</a:t>
            </a:r>
          </a:p>
          <a:p>
            <a:pPr algn="ctr">
              <a:lnSpc>
                <a:spcPct val="130000"/>
              </a:lnSpc>
            </a:pPr>
            <a:r>
              <a:rPr lang="ja-JP" altLang="en-US" sz="1250" spc="180" dirty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 手作りしてみませんか？ </a:t>
            </a:r>
          </a:p>
        </p:txBody>
      </p:sp>
      <p:sp>
        <p:nvSpPr>
          <p:cNvPr id="31" name="object 8"/>
          <p:cNvSpPr txBox="1"/>
          <p:nvPr/>
        </p:nvSpPr>
        <p:spPr>
          <a:xfrm>
            <a:off x="2465644" y="9248009"/>
            <a:ext cx="2918460" cy="1211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700" spc="5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お</a:t>
            </a:r>
            <a:r>
              <a:rPr sz="700" spc="-2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申</a:t>
            </a:r>
            <a:r>
              <a:rPr sz="700" spc="1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し</a:t>
            </a:r>
            <a:r>
              <a:rPr sz="700" spc="55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込</a:t>
            </a:r>
            <a:r>
              <a:rPr sz="700" spc="50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みは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3" name="object 8"/>
          <p:cNvSpPr txBox="1"/>
          <p:nvPr/>
        </p:nvSpPr>
        <p:spPr>
          <a:xfrm>
            <a:off x="2428557" y="9466186"/>
            <a:ext cx="2918460" cy="2110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525"/>
              </a:lnSpc>
            </a:pPr>
            <a:r>
              <a:rPr sz="1400" spc="3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ア</a:t>
            </a:r>
            <a:r>
              <a:rPr sz="1400" spc="1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スク</a:t>
            </a:r>
            <a:r>
              <a:rPr sz="1400" spc="150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ル市民会館事務局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4" name="object 8"/>
          <p:cNvSpPr txBox="1"/>
          <p:nvPr/>
        </p:nvSpPr>
        <p:spPr>
          <a:xfrm>
            <a:off x="2427540" y="10130425"/>
            <a:ext cx="2918460" cy="141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035"/>
              </a:lnSpc>
            </a:pPr>
            <a:r>
              <a:rPr sz="900" spc="-6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9：00</a:t>
            </a:r>
            <a:r>
              <a:rPr sz="900" spc="-65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～21：00</a:t>
            </a:r>
            <a:r>
              <a:rPr sz="1050" spc="-97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（</a:t>
            </a:r>
            <a:r>
              <a:rPr sz="1050" spc="0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平日</a:t>
            </a:r>
            <a:r>
              <a:rPr sz="1050" spc="44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のみ</a:t>
            </a:r>
            <a:r>
              <a:rPr sz="1050" spc="0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）</a:t>
            </a:r>
            <a:r>
              <a:rPr sz="1050" spc="135" baseline="7936" dirty="0">
                <a:solidFill>
                  <a:srgbClr val="412312"/>
                </a:solidFill>
                <a:latin typeface="小塚ゴシック Pro R"/>
                <a:cs typeface="小塚ゴシック Pro R"/>
              </a:rPr>
              <a:t> </a:t>
            </a:r>
            <a:r>
              <a:rPr sz="1050" spc="0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担</a:t>
            </a:r>
            <a:r>
              <a:rPr sz="1050" spc="-262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当</a:t>
            </a:r>
            <a:r>
              <a:rPr lang="ja-JP" altLang="en-US" sz="1050" spc="-262" baseline="7936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：　</a:t>
            </a:r>
            <a:r>
              <a:rPr sz="1050" spc="-37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明日</a:t>
            </a:r>
            <a:r>
              <a:rPr sz="1050" spc="0" baseline="7936" dirty="0" err="1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来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35" name="object 8"/>
          <p:cNvSpPr txBox="1"/>
          <p:nvPr/>
        </p:nvSpPr>
        <p:spPr>
          <a:xfrm>
            <a:off x="2427540" y="9705576"/>
            <a:ext cx="2918460" cy="481089"/>
          </a:xfrm>
          <a:prstGeom prst="rect">
            <a:avLst/>
          </a:prstGeom>
        </p:spPr>
        <p:txBody>
          <a:bodyPr vert="horz" wrap="square" lIns="0" tIns="36000" rIns="0" b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sz="2700" b="1" spc="-375" baseline="7716" dirty="0" smtClean="0">
                <a:solidFill>
                  <a:srgbClr val="F65B9E"/>
                </a:solidFill>
                <a:latin typeface="Arial"/>
                <a:cs typeface="Arial"/>
              </a:rPr>
              <a:t>T</a:t>
            </a:r>
            <a:r>
              <a:rPr sz="2700" b="1" spc="-172" baseline="7716" dirty="0" smtClean="0">
                <a:solidFill>
                  <a:srgbClr val="F65B9E"/>
                </a:solidFill>
                <a:latin typeface="Arial"/>
                <a:cs typeface="Arial"/>
              </a:rPr>
              <a:t>e</a:t>
            </a:r>
            <a:r>
              <a:rPr sz="2700" b="1" spc="-82" baseline="7716" dirty="0" smtClean="0">
                <a:solidFill>
                  <a:srgbClr val="F65B9E"/>
                </a:solidFill>
                <a:latin typeface="Arial"/>
                <a:cs typeface="Arial"/>
              </a:rPr>
              <a:t>l</a:t>
            </a:r>
            <a:r>
              <a:rPr sz="2700" b="1" spc="-172" baseline="7716" dirty="0" smtClean="0">
                <a:solidFill>
                  <a:srgbClr val="F65B9E"/>
                </a:solidFill>
                <a:latin typeface="Arial"/>
                <a:cs typeface="Arial"/>
              </a:rPr>
              <a:t>.</a:t>
            </a:r>
            <a:r>
              <a:rPr sz="3400" b="1" spc="-125" dirty="0" smtClean="0">
                <a:solidFill>
                  <a:srgbClr val="F65B9E"/>
                </a:solidFill>
                <a:latin typeface="Arial"/>
                <a:cs typeface="Arial"/>
              </a:rPr>
              <a:t>03-1234-1111</a:t>
            </a:r>
            <a:endParaRPr sz="1050" b="1" dirty="0">
              <a:latin typeface="小塚ゴシック Pro B"/>
              <a:cs typeface="小塚ゴシック Pro B"/>
            </a:endParaRPr>
          </a:p>
        </p:txBody>
      </p:sp>
      <p:sp>
        <p:nvSpPr>
          <p:cNvPr id="36" name="object 8"/>
          <p:cNvSpPr txBox="1"/>
          <p:nvPr/>
        </p:nvSpPr>
        <p:spPr>
          <a:xfrm>
            <a:off x="2427540" y="10328074"/>
            <a:ext cx="291846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050" spc="-3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ネ</a:t>
            </a:r>
            <a:r>
              <a:rPr sz="1050" spc="-179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ッ</a:t>
            </a:r>
            <a:r>
              <a:rPr sz="1050" spc="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トから</a:t>
            </a:r>
            <a:r>
              <a:rPr sz="1050" spc="6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の</a:t>
            </a:r>
            <a:r>
              <a:rPr sz="1050" spc="75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お</a:t>
            </a:r>
            <a:r>
              <a:rPr sz="1050" spc="-37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申</a:t>
            </a:r>
            <a:r>
              <a:rPr sz="1050" spc="22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し</a:t>
            </a:r>
            <a:r>
              <a:rPr sz="1050" spc="82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込</a:t>
            </a:r>
            <a:r>
              <a:rPr sz="1050" spc="0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み</a:t>
            </a:r>
            <a:r>
              <a:rPr sz="1050" spc="37" baseline="11904" dirty="0" smtClean="0">
                <a:solidFill>
                  <a:srgbClr val="412312"/>
                </a:solidFill>
                <a:latin typeface="小塚ゴシック Pro M"/>
                <a:cs typeface="小塚ゴシック Pro M"/>
              </a:rPr>
              <a:t> </a:t>
            </a:r>
            <a:r>
              <a:rPr sz="1050" b="1" spc="50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http://www.askult.com/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45" y="1813782"/>
            <a:ext cx="4815850" cy="512065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110" y="7039681"/>
            <a:ext cx="2965710" cy="1725172"/>
          </a:xfrm>
          <a:prstGeom prst="rect">
            <a:avLst/>
          </a:prstGeom>
        </p:spPr>
      </p:pic>
      <p:sp>
        <p:nvSpPr>
          <p:cNvPr id="30" name="object 12"/>
          <p:cNvSpPr txBox="1"/>
          <p:nvPr/>
        </p:nvSpPr>
        <p:spPr>
          <a:xfrm>
            <a:off x="2397420" y="7646647"/>
            <a:ext cx="2966400" cy="632959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 marL="911860">
              <a:lnSpc>
                <a:spcPct val="100000"/>
              </a:lnSpc>
            </a:pPr>
            <a:r>
              <a:rPr sz="1050" spc="5" dirty="0" smtClean="0">
                <a:solidFill>
                  <a:srgbClr val="412312"/>
                </a:solidFill>
                <a:latin typeface="小塚ゴシック Pro R"/>
                <a:cs typeface="小塚ゴシック Pro R"/>
              </a:rPr>
              <a:t>地図を入れて下さい</a:t>
            </a:r>
            <a:endParaRPr sz="1050" dirty="0">
              <a:latin typeface="小塚ゴシック Pro R"/>
              <a:cs typeface="小塚ゴシック Pro R"/>
            </a:endParaRPr>
          </a:p>
        </p:txBody>
      </p:sp>
      <p:sp>
        <p:nvSpPr>
          <p:cNvPr id="39" name="object 2"/>
          <p:cNvSpPr txBox="1">
            <a:spLocks/>
          </p:cNvSpPr>
          <p:nvPr/>
        </p:nvSpPr>
        <p:spPr>
          <a:xfrm>
            <a:off x="792000" y="2585319"/>
            <a:ext cx="6165402" cy="37317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lang="ja-JP" altLang="en-US" sz="2350" spc="180" dirty="0" smtClean="0">
                <a:solidFill>
                  <a:srgbClr val="412312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ハンドメイド講座</a:t>
            </a:r>
            <a:endParaRPr lang="ja-JP" altLang="en-US" sz="2350" spc="180" dirty="0">
              <a:solidFill>
                <a:srgbClr val="412312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40" name="object 3"/>
          <p:cNvSpPr txBox="1"/>
          <p:nvPr/>
        </p:nvSpPr>
        <p:spPr>
          <a:xfrm>
            <a:off x="1687996" y="4138385"/>
            <a:ext cx="1800000" cy="23019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400" b="1" spc="-5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ア</a:t>
            </a:r>
            <a:r>
              <a:rPr sz="1400" b="1" spc="-6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スク</a:t>
            </a:r>
            <a:r>
              <a:rPr sz="1400" b="1" spc="10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ル</a:t>
            </a:r>
            <a:r>
              <a:rPr sz="1400" b="1" spc="11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市民会館</a:t>
            </a:r>
            <a:endParaRPr sz="1400" dirty="0">
              <a:latin typeface="小塚ゴシック Pro B"/>
              <a:cs typeface="小塚ゴシック Pro B"/>
            </a:endParaRPr>
          </a:p>
        </p:txBody>
      </p:sp>
      <p:sp>
        <p:nvSpPr>
          <p:cNvPr id="42" name="object 4"/>
          <p:cNvSpPr txBox="1"/>
          <p:nvPr/>
        </p:nvSpPr>
        <p:spPr>
          <a:xfrm>
            <a:off x="3914617" y="4074736"/>
            <a:ext cx="3078239" cy="291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625" b="1" spc="195" baseline="-4761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2018</a:t>
            </a:r>
            <a:r>
              <a:rPr sz="1050" b="1" spc="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年</a:t>
            </a:r>
            <a:r>
              <a:rPr lang="ja-JP" altLang="en-US" sz="1050" b="1" spc="-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　</a:t>
            </a:r>
            <a:r>
              <a:rPr sz="2625" b="1" spc="157" baseline="-4761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4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月</a:t>
            </a:r>
            <a:r>
              <a:rPr sz="2625" b="1" spc="135" baseline="-4761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1</a:t>
            </a:r>
            <a:r>
              <a:rPr sz="1050" b="1" spc="-484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日</a:t>
            </a:r>
            <a:r>
              <a:rPr sz="1050" b="1" spc="3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（日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）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10</a:t>
            </a:r>
            <a:r>
              <a:rPr lang="en-US" altLang="ja-JP"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: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00</a:t>
            </a:r>
            <a:r>
              <a:rPr sz="1050" b="1" spc="15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～</a:t>
            </a:r>
            <a:r>
              <a:rPr sz="1050" b="1" spc="15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13:00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45" name="object 3"/>
          <p:cNvSpPr txBox="1"/>
          <p:nvPr/>
        </p:nvSpPr>
        <p:spPr>
          <a:xfrm>
            <a:off x="1707046" y="4608000"/>
            <a:ext cx="1800000" cy="28405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3495">
              <a:lnSpc>
                <a:spcPct val="100000"/>
              </a:lnSpc>
              <a:spcBef>
                <a:spcPts val="1735"/>
              </a:spcBef>
            </a:pPr>
            <a:r>
              <a:rPr sz="2625" b="1" spc="187" baseline="-7936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3,000</a:t>
            </a:r>
            <a:r>
              <a:rPr sz="1575" b="1" spc="-419" baseline="-7936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円</a:t>
            </a:r>
            <a:r>
              <a:rPr sz="700" b="1" spc="50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（材料費込）</a:t>
            </a:r>
            <a:endParaRPr sz="700" dirty="0">
              <a:latin typeface="小塚ゴシック Pro B"/>
              <a:cs typeface="小塚ゴシック Pro B"/>
            </a:endParaRPr>
          </a:p>
        </p:txBody>
      </p:sp>
      <p:sp>
        <p:nvSpPr>
          <p:cNvPr id="46" name="object 4"/>
          <p:cNvSpPr txBox="1"/>
          <p:nvPr/>
        </p:nvSpPr>
        <p:spPr>
          <a:xfrm>
            <a:off x="3914618" y="4608000"/>
            <a:ext cx="2649220" cy="284693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55"/>
              </a:spcBef>
            </a:pPr>
            <a:r>
              <a:rPr sz="1750" b="1" spc="130" dirty="0" smtClean="0">
                <a:solidFill>
                  <a:srgbClr val="412312"/>
                </a:solidFill>
                <a:latin typeface="小塚ゴシック Pro B"/>
                <a:cs typeface="小塚ゴシック Pro B"/>
              </a:rPr>
              <a:t>20</a:t>
            </a:r>
            <a:r>
              <a:rPr sz="1575" b="1" spc="7" baseline="7936" dirty="0">
                <a:solidFill>
                  <a:srgbClr val="412312"/>
                </a:solidFill>
                <a:latin typeface="小塚ゴシック Pro B"/>
                <a:cs typeface="小塚ゴシック Pro B"/>
              </a:rPr>
              <a:t>名</a:t>
            </a:r>
            <a:endParaRPr sz="1575" baseline="7936" dirty="0">
              <a:latin typeface="小塚ゴシック Pro B"/>
              <a:cs typeface="小塚ゴシック Pro B"/>
            </a:endParaRPr>
          </a:p>
        </p:txBody>
      </p:sp>
    </p:spTree>
    <p:extLst>
      <p:ext uri="{BB962C8B-B14F-4D97-AF65-F5344CB8AC3E}">
        <p14:creationId xmlns:p14="http://schemas.microsoft.com/office/powerpoint/2010/main" val="336603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askul_handmade_b</Template>
  <TotalTime>90</TotalTime>
  <Words>170</Words>
  <Application>Microsoft Office PowerPoint</Application>
  <PresentationFormat>ユーザー設定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Calibri Light</vt:lpstr>
      <vt:lpstr>Times New Roman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16</cp:revision>
  <cp:lastPrinted>2018-04-25T02:25:11Z</cp:lastPrinted>
  <dcterms:created xsi:type="dcterms:W3CDTF">2018-04-24T04:52:26Z</dcterms:created>
  <dcterms:modified xsi:type="dcterms:W3CDTF">2018-04-25T02:43:31Z</dcterms:modified>
</cp:coreProperties>
</file>