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7" r:id="rId3"/>
  </p:sldIdLst>
  <p:sldSz cx="7775575" cy="10907713"/>
  <p:notesSz cx="6797675" cy="9926638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AA9D"/>
    <a:srgbClr val="F65B9E"/>
    <a:srgbClr val="E8D6BB"/>
    <a:srgbClr val="C9CACA"/>
    <a:srgbClr val="231815"/>
    <a:srgbClr val="604C3F"/>
    <a:srgbClr val="595757"/>
    <a:srgbClr val="A48B78"/>
    <a:srgbClr val="7A6A56"/>
    <a:srgbClr val="C61A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8597" autoAdjust="0"/>
  </p:normalViewPr>
  <p:slideViewPr>
    <p:cSldViewPr snapToGrid="0">
      <p:cViewPr varScale="1">
        <p:scale>
          <a:sx n="80" d="100"/>
          <a:sy n="80" d="100"/>
        </p:scale>
        <p:origin x="1944" y="9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151" cy="496106"/>
          </a:xfrm>
          <a:prstGeom prst="rect">
            <a:avLst/>
          </a:prstGeom>
        </p:spPr>
        <p:txBody>
          <a:bodyPr vert="horz" lIns="86054" tIns="43027" rIns="86054" bIns="43027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051" y="0"/>
            <a:ext cx="2946151" cy="496106"/>
          </a:xfrm>
          <a:prstGeom prst="rect">
            <a:avLst/>
          </a:prstGeom>
        </p:spPr>
        <p:txBody>
          <a:bodyPr vert="horz" lIns="86054" tIns="43027" rIns="86054" bIns="43027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2018/4/25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429026"/>
            <a:ext cx="2946151" cy="496105"/>
          </a:xfrm>
          <a:prstGeom prst="rect">
            <a:avLst/>
          </a:prstGeom>
        </p:spPr>
        <p:txBody>
          <a:bodyPr vert="horz" lIns="86054" tIns="43027" rIns="86054" bIns="43027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051" y="9429026"/>
            <a:ext cx="2946151" cy="496105"/>
          </a:xfrm>
          <a:prstGeom prst="rect">
            <a:avLst/>
          </a:prstGeom>
        </p:spPr>
        <p:txBody>
          <a:bodyPr vert="horz" lIns="86054" tIns="43027" rIns="86054" bIns="43027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45658" cy="498055"/>
          </a:xfrm>
          <a:prstGeom prst="rect">
            <a:avLst/>
          </a:prstGeom>
        </p:spPr>
        <p:txBody>
          <a:bodyPr vert="horz" lIns="91442" tIns="45722" rIns="91442" bIns="45722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7" y="0"/>
            <a:ext cx="2945658" cy="498055"/>
          </a:xfrm>
          <a:prstGeom prst="rect">
            <a:avLst/>
          </a:prstGeom>
        </p:spPr>
        <p:txBody>
          <a:bodyPr vert="horz" lIns="91442" tIns="45722" rIns="91442" bIns="45722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2018/4/25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5038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2" tIns="45722" rIns="91442" bIns="45722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7"/>
            <a:ext cx="5438140" cy="3908613"/>
          </a:xfrm>
          <a:prstGeom prst="rect">
            <a:avLst/>
          </a:prstGeom>
        </p:spPr>
        <p:txBody>
          <a:bodyPr vert="horz" lIns="91442" tIns="45722" rIns="91442" bIns="45722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428587"/>
            <a:ext cx="2945658" cy="498054"/>
          </a:xfrm>
          <a:prstGeom prst="rect">
            <a:avLst/>
          </a:prstGeom>
        </p:spPr>
        <p:txBody>
          <a:bodyPr vert="horz" lIns="91442" tIns="45722" rIns="91442" bIns="45722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7" y="9428587"/>
            <a:ext cx="2945658" cy="498054"/>
          </a:xfrm>
          <a:prstGeom prst="rect">
            <a:avLst/>
          </a:prstGeom>
        </p:spPr>
        <p:txBody>
          <a:bodyPr vert="horz" lIns="91442" tIns="45722" rIns="91442" bIns="45722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3191" cy="10904400"/>
          </a:xfrm>
          <a:prstGeom prst="rect">
            <a:avLst/>
          </a:prstGeom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784" y="7078636"/>
            <a:ext cx="3221743" cy="2167132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5435" y="2876081"/>
            <a:ext cx="3023622" cy="3477775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025" y="1226251"/>
            <a:ext cx="2706630" cy="3255271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352" y="979857"/>
            <a:ext cx="2670053" cy="3227839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816" y="3935437"/>
            <a:ext cx="1743460" cy="1706883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81" t="11823" r="13149" b="12336"/>
          <a:stretch/>
        </p:blipFill>
        <p:spPr>
          <a:xfrm>
            <a:off x="5108482" y="6311946"/>
            <a:ext cx="1485901" cy="1581151"/>
          </a:xfrm>
          <a:prstGeom prst="rect">
            <a:avLst/>
          </a:prstGeom>
        </p:spPr>
      </p:pic>
      <p:sp>
        <p:nvSpPr>
          <p:cNvPr id="28" name="bk object 18"/>
          <p:cNvSpPr/>
          <p:nvPr/>
        </p:nvSpPr>
        <p:spPr>
          <a:xfrm>
            <a:off x="453440" y="1367599"/>
            <a:ext cx="2406726" cy="260181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bk object 20"/>
          <p:cNvSpPr/>
          <p:nvPr/>
        </p:nvSpPr>
        <p:spPr>
          <a:xfrm>
            <a:off x="5541213" y="3010471"/>
            <a:ext cx="2234781" cy="281103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bk object 22"/>
          <p:cNvSpPr/>
          <p:nvPr/>
        </p:nvSpPr>
        <p:spPr>
          <a:xfrm>
            <a:off x="3372015" y="1070889"/>
            <a:ext cx="2377351" cy="2576068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"/>
          <p:cNvSpPr txBox="1"/>
          <p:nvPr/>
        </p:nvSpPr>
        <p:spPr>
          <a:xfrm>
            <a:off x="2807787" y="6465863"/>
            <a:ext cx="2160000" cy="35137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2200" b="1" spc="60" dirty="0">
                <a:solidFill>
                  <a:srgbClr val="231F20"/>
                </a:solidFill>
                <a:latin typeface="小塚ゴシック Pro R" panose="020B0400000000000000" pitchFamily="34" charset="-128"/>
                <a:ea typeface="小塚ゴシック Pro R" panose="020B0400000000000000" pitchFamily="34" charset="-128"/>
                <a:cs typeface="Times New Roman"/>
              </a:rPr>
              <a:t>2018</a:t>
            </a:r>
            <a:r>
              <a:rPr sz="2200" spc="60" dirty="0">
                <a:solidFill>
                  <a:srgbClr val="231F20"/>
                </a:solidFill>
                <a:latin typeface="小塚ゴシック Pro R" panose="020B0400000000000000" pitchFamily="34" charset="-128"/>
                <a:ea typeface="小塚ゴシック Pro R" panose="020B0400000000000000" pitchFamily="34" charset="-128"/>
                <a:cs typeface="Times New Roman"/>
              </a:rPr>
              <a:t>/</a:t>
            </a:r>
            <a:r>
              <a:rPr sz="2200" b="1" spc="60" dirty="0">
                <a:solidFill>
                  <a:srgbClr val="231F20"/>
                </a:solidFill>
                <a:latin typeface="小塚ゴシック Pro R" panose="020B0400000000000000" pitchFamily="34" charset="-128"/>
                <a:ea typeface="小塚ゴシック Pro R" panose="020B0400000000000000" pitchFamily="34" charset="-128"/>
                <a:cs typeface="Times New Roman"/>
              </a:rPr>
              <a:t>5</a:t>
            </a:r>
            <a:r>
              <a:rPr sz="2200" spc="60" dirty="0">
                <a:solidFill>
                  <a:srgbClr val="231F20"/>
                </a:solidFill>
                <a:latin typeface="小塚ゴシック Pro R" panose="020B0400000000000000" pitchFamily="34" charset="-128"/>
                <a:ea typeface="小塚ゴシック Pro R" panose="020B0400000000000000" pitchFamily="34" charset="-128"/>
                <a:cs typeface="Times New Roman"/>
              </a:rPr>
              <a:t>/</a:t>
            </a:r>
            <a:r>
              <a:rPr sz="2200" b="1" spc="60" dirty="0">
                <a:solidFill>
                  <a:srgbClr val="231F20"/>
                </a:solidFill>
                <a:latin typeface="小塚ゴシック Pro R" panose="020B0400000000000000" pitchFamily="34" charset="-128"/>
                <a:ea typeface="小塚ゴシック Pro R" panose="020B0400000000000000" pitchFamily="34" charset="-128"/>
                <a:cs typeface="Times New Roman"/>
              </a:rPr>
              <a:t>7</a:t>
            </a:r>
            <a:r>
              <a:rPr sz="2000" b="1" spc="-375" dirty="0">
                <a:solidFill>
                  <a:srgbClr val="231F20"/>
                </a:solidFill>
                <a:latin typeface="小塚ゴシック Pro R" panose="020B0400000000000000" pitchFamily="34" charset="-128"/>
                <a:ea typeface="小塚ゴシック Pro R" panose="020B0400000000000000" pitchFamily="34" charset="-128"/>
                <a:cs typeface="Times New Roman"/>
              </a:rPr>
              <a:t> </a:t>
            </a:r>
            <a:r>
              <a:rPr sz="2000" b="1" spc="97" baseline="1851" dirty="0">
                <a:solidFill>
                  <a:srgbClr val="231F20"/>
                </a:solidFill>
                <a:latin typeface="小塚ゴシック Pro R" panose="020B0400000000000000" pitchFamily="34" charset="-128"/>
                <a:ea typeface="小塚ゴシック Pro R" panose="020B0400000000000000" pitchFamily="34" charset="-128"/>
                <a:cs typeface="Times New Roman"/>
              </a:rPr>
              <a:t>mon</a:t>
            </a:r>
            <a:endParaRPr sz="1800" baseline="1851" dirty="0">
              <a:latin typeface="小塚ゴシック Pro R" panose="020B0400000000000000" pitchFamily="34" charset="-128"/>
              <a:ea typeface="小塚ゴシック Pro R" panose="020B0400000000000000" pitchFamily="34" charset="-128"/>
              <a:cs typeface="Times New Roman"/>
            </a:endParaRPr>
          </a:p>
        </p:txBody>
      </p:sp>
      <p:sp>
        <p:nvSpPr>
          <p:cNvPr id="33" name="object 4"/>
          <p:cNvSpPr txBox="1"/>
          <p:nvPr/>
        </p:nvSpPr>
        <p:spPr>
          <a:xfrm>
            <a:off x="505274" y="9541519"/>
            <a:ext cx="2880995" cy="219094"/>
          </a:xfrm>
          <a:prstGeom prst="rect">
            <a:avLst/>
          </a:prstGeom>
        </p:spPr>
        <p:txBody>
          <a:bodyPr vert="horz" wrap="square" lIns="0" tIns="36000" rIns="0" bIns="0" rtlCol="0">
            <a:spAutoFit/>
          </a:bodyPr>
          <a:lstStyle/>
          <a:p>
            <a:pPr>
              <a:lnSpc>
                <a:spcPts val="1370"/>
              </a:lnSpc>
            </a:pPr>
            <a:r>
              <a:rPr sz="1250" spc="-30" dirty="0" smtClean="0">
                <a:solidFill>
                  <a:srgbClr val="03AA9D"/>
                </a:solidFill>
                <a:latin typeface="小塚ゴシック Pro M"/>
                <a:cs typeface="小塚ゴシック Pro M"/>
              </a:rPr>
              <a:t>ド</a:t>
            </a:r>
            <a:r>
              <a:rPr sz="1250" spc="-105" dirty="0" smtClean="0">
                <a:solidFill>
                  <a:srgbClr val="03AA9D"/>
                </a:solidFill>
                <a:latin typeface="小塚ゴシック Pro M"/>
                <a:cs typeface="小塚ゴシック Pro M"/>
              </a:rPr>
              <a:t>ッ</a:t>
            </a:r>
            <a:r>
              <a:rPr sz="1250" spc="100" dirty="0" smtClean="0">
                <a:solidFill>
                  <a:srgbClr val="03AA9D"/>
                </a:solidFill>
                <a:latin typeface="小塚ゴシック Pro M"/>
                <a:cs typeface="小塚ゴシック Pro M"/>
              </a:rPr>
              <a:t>グ</a:t>
            </a:r>
            <a:r>
              <a:rPr sz="1250" spc="75" dirty="0" smtClean="0">
                <a:solidFill>
                  <a:srgbClr val="03AA9D"/>
                </a:solidFill>
                <a:latin typeface="小塚ゴシック Pro M"/>
                <a:cs typeface="小塚ゴシック Pro M"/>
              </a:rPr>
              <a:t>サ</a:t>
            </a:r>
            <a:r>
              <a:rPr sz="1250" spc="5" dirty="0" smtClean="0">
                <a:solidFill>
                  <a:srgbClr val="03AA9D"/>
                </a:solidFill>
                <a:latin typeface="小塚ゴシック Pro M"/>
                <a:cs typeface="小塚ゴシック Pro M"/>
              </a:rPr>
              <a:t>ロ</a:t>
            </a:r>
            <a:r>
              <a:rPr sz="1250" spc="25" dirty="0" smtClean="0">
                <a:solidFill>
                  <a:srgbClr val="03AA9D"/>
                </a:solidFill>
                <a:latin typeface="小塚ゴシック Pro M"/>
                <a:cs typeface="小塚ゴシック Pro M"/>
              </a:rPr>
              <a:t>ン</a:t>
            </a:r>
            <a:r>
              <a:rPr sz="1250" spc="-5" dirty="0" smtClean="0">
                <a:solidFill>
                  <a:srgbClr val="03AA9D"/>
                </a:solidFill>
                <a:latin typeface="小塚ゴシック Pro M"/>
                <a:cs typeface="小塚ゴシック Pro M"/>
              </a:rPr>
              <a:t>ア</a:t>
            </a:r>
            <a:r>
              <a:rPr sz="1250" spc="-15" dirty="0" smtClean="0">
                <a:solidFill>
                  <a:srgbClr val="03AA9D"/>
                </a:solidFill>
                <a:latin typeface="小塚ゴシック Pro M"/>
                <a:cs typeface="小塚ゴシック Pro M"/>
              </a:rPr>
              <a:t>ス</a:t>
            </a:r>
            <a:r>
              <a:rPr sz="1250" spc="-5" dirty="0" smtClean="0">
                <a:solidFill>
                  <a:srgbClr val="03AA9D"/>
                </a:solidFill>
                <a:latin typeface="小塚ゴシック Pro M"/>
                <a:cs typeface="小塚ゴシック Pro M"/>
              </a:rPr>
              <a:t>クル</a:t>
            </a:r>
            <a:endParaRPr sz="1050" baseline="11904" dirty="0">
              <a:solidFill>
                <a:srgbClr val="03AA9D"/>
              </a:solidFill>
              <a:latin typeface="小塚ゴシック Pro R"/>
              <a:cs typeface="小塚ゴシック Pro R"/>
            </a:endParaRPr>
          </a:p>
        </p:txBody>
      </p:sp>
      <p:sp>
        <p:nvSpPr>
          <p:cNvPr id="36" name="object 51"/>
          <p:cNvSpPr txBox="1"/>
          <p:nvPr/>
        </p:nvSpPr>
        <p:spPr>
          <a:xfrm>
            <a:off x="4318266" y="9944879"/>
            <a:ext cx="2725420" cy="601980"/>
          </a:xfrm>
          <a:prstGeom prst="rect">
            <a:avLst/>
          </a:prstGeom>
        </p:spPr>
        <p:txBody>
          <a:bodyPr vert="horz" wrap="square" lIns="0" tIns="495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90"/>
              </a:spcBef>
            </a:pPr>
            <a:r>
              <a:rPr sz="700" spc="135" dirty="0">
                <a:solidFill>
                  <a:srgbClr val="231F20"/>
                </a:solidFill>
                <a:latin typeface="小塚ゴシック Pro M"/>
                <a:cs typeface="小塚ゴシック Pro M"/>
              </a:rPr>
              <a:t>JR○○○線○○○○駅下車○番出</a:t>
            </a:r>
            <a:r>
              <a:rPr sz="700" spc="80" dirty="0">
                <a:solidFill>
                  <a:srgbClr val="231F20"/>
                </a:solidFill>
                <a:latin typeface="小塚ゴシック Pro M"/>
                <a:cs typeface="小塚ゴシック Pro M"/>
              </a:rPr>
              <a:t>口</a:t>
            </a:r>
            <a:r>
              <a:rPr sz="700" spc="0" dirty="0">
                <a:solidFill>
                  <a:srgbClr val="231F20"/>
                </a:solidFill>
                <a:latin typeface="小塚ゴシック Pro M"/>
                <a:cs typeface="小塚ゴシック Pro M"/>
              </a:rPr>
              <a:t>よ</a:t>
            </a:r>
            <a:r>
              <a:rPr sz="700" spc="40" dirty="0">
                <a:solidFill>
                  <a:srgbClr val="231F20"/>
                </a:solidFill>
                <a:latin typeface="小塚ゴシック Pro M"/>
                <a:cs typeface="小塚ゴシック Pro M"/>
              </a:rPr>
              <a:t>り</a:t>
            </a:r>
            <a:r>
              <a:rPr sz="700" spc="135" dirty="0">
                <a:solidFill>
                  <a:srgbClr val="231F20"/>
                </a:solidFill>
                <a:latin typeface="小塚ゴシック Pro M"/>
                <a:cs typeface="小塚ゴシック Pro M"/>
              </a:rPr>
              <a:t>徒歩○</a:t>
            </a:r>
            <a:r>
              <a:rPr sz="700" spc="0" dirty="0">
                <a:solidFill>
                  <a:srgbClr val="231F20"/>
                </a:solidFill>
                <a:latin typeface="小塚ゴシック Pro M"/>
                <a:cs typeface="小塚ゴシック Pro M"/>
              </a:rPr>
              <a:t>分</a:t>
            </a:r>
            <a:r>
              <a:rPr sz="700" spc="-20" dirty="0">
                <a:solidFill>
                  <a:srgbClr val="231F20"/>
                </a:solidFill>
                <a:latin typeface="小塚ゴシック Pro M"/>
                <a:cs typeface="小塚ゴシック Pro M"/>
              </a:rPr>
              <a:t> </a:t>
            </a:r>
            <a:endParaRPr sz="700" dirty="0">
              <a:latin typeface="小塚ゴシック Pro M"/>
              <a:cs typeface="小塚ゴシック Pro M"/>
            </a:endParaRPr>
          </a:p>
          <a:p>
            <a:pPr marL="12700" algn="just">
              <a:lnSpc>
                <a:spcPct val="100000"/>
              </a:lnSpc>
              <a:spcBef>
                <a:spcPts val="295"/>
              </a:spcBef>
            </a:pPr>
            <a:r>
              <a:rPr sz="700" spc="140" dirty="0">
                <a:solidFill>
                  <a:srgbClr val="231F20"/>
                </a:solidFill>
                <a:latin typeface="小塚ゴシック Pro M"/>
                <a:cs typeface="小塚ゴシック Pro M"/>
              </a:rPr>
              <a:t>○○○○○○○○○○○○○○○○○○○○○○○○○ </a:t>
            </a:r>
            <a:endParaRPr sz="700" spc="140" dirty="0">
              <a:latin typeface="小塚ゴシック Pro M"/>
              <a:cs typeface="小塚ゴシック Pro M"/>
            </a:endParaRPr>
          </a:p>
          <a:p>
            <a:pPr marL="12700" algn="just">
              <a:lnSpc>
                <a:spcPct val="100000"/>
              </a:lnSpc>
              <a:spcBef>
                <a:spcPts val="295"/>
              </a:spcBef>
            </a:pPr>
            <a:r>
              <a:rPr sz="700" spc="140" dirty="0">
                <a:solidFill>
                  <a:srgbClr val="231F20"/>
                </a:solidFill>
                <a:latin typeface="小塚ゴシック Pro M"/>
                <a:cs typeface="小塚ゴシック Pro M"/>
              </a:rPr>
              <a:t>○○○○○○○○○○○○○○○○○○○○○○○○○ </a:t>
            </a:r>
            <a:endParaRPr sz="700" spc="140" dirty="0">
              <a:latin typeface="小塚ゴシック Pro M"/>
              <a:cs typeface="小塚ゴシック Pro M"/>
            </a:endParaRPr>
          </a:p>
          <a:p>
            <a:pPr marL="12700" algn="just">
              <a:lnSpc>
                <a:spcPct val="100000"/>
              </a:lnSpc>
              <a:spcBef>
                <a:spcPts val="290"/>
              </a:spcBef>
            </a:pPr>
            <a:r>
              <a:rPr sz="700" spc="140" dirty="0">
                <a:solidFill>
                  <a:srgbClr val="231F20"/>
                </a:solidFill>
                <a:latin typeface="小塚ゴシック Pro M"/>
                <a:cs typeface="小塚ゴシック Pro M"/>
              </a:rPr>
              <a:t>○○○○○○○○○○ </a:t>
            </a:r>
            <a:endParaRPr sz="700" spc="140" dirty="0">
              <a:latin typeface="小塚ゴシック Pro M"/>
              <a:cs typeface="小塚ゴシック Pro M"/>
            </a:endParaRPr>
          </a:p>
        </p:txBody>
      </p:sp>
      <p:sp>
        <p:nvSpPr>
          <p:cNvPr id="40" name="object 4"/>
          <p:cNvSpPr txBox="1"/>
          <p:nvPr/>
        </p:nvSpPr>
        <p:spPr>
          <a:xfrm>
            <a:off x="505274" y="9747293"/>
            <a:ext cx="3649221" cy="536488"/>
          </a:xfrm>
          <a:prstGeom prst="rect">
            <a:avLst/>
          </a:prstGeom>
        </p:spPr>
        <p:txBody>
          <a:bodyPr vert="horz" wrap="square" lIns="0" tIns="36000" rIns="0" bIns="0" rtlCol="0">
            <a:spAutoFit/>
          </a:bodyPr>
          <a:lstStyle/>
          <a:p>
            <a:pPr>
              <a:lnSpc>
                <a:spcPts val="3945"/>
              </a:lnSpc>
            </a:pPr>
            <a:r>
              <a:rPr sz="2700" baseline="7716" dirty="0" smtClean="0">
                <a:solidFill>
                  <a:srgbClr val="03AA9D"/>
                </a:solidFill>
                <a:latin typeface="小塚ゴシック Pro R" panose="020B0400000000000000" pitchFamily="34" charset="-128"/>
                <a:ea typeface="小塚ゴシック Pro R" panose="020B0400000000000000" pitchFamily="34" charset="-128"/>
                <a:cs typeface="Times New Roman"/>
              </a:rPr>
              <a:t>Tel.</a:t>
            </a:r>
            <a:r>
              <a:rPr sz="3400" dirty="0" smtClean="0">
                <a:solidFill>
                  <a:srgbClr val="03AA9D"/>
                </a:solidFill>
                <a:latin typeface="小塚ゴシック Pro R" panose="020B0400000000000000" pitchFamily="34" charset="-128"/>
                <a:ea typeface="小塚ゴシック Pro R" panose="020B0400000000000000" pitchFamily="34" charset="-128"/>
                <a:cs typeface="Times New Roman"/>
              </a:rPr>
              <a:t>03-1234-1111</a:t>
            </a:r>
            <a:endParaRPr sz="1050" baseline="11904" dirty="0">
              <a:solidFill>
                <a:srgbClr val="03AA9D"/>
              </a:solidFill>
              <a:latin typeface="小塚ゴシック Pro R" panose="020B0400000000000000" pitchFamily="34" charset="-128"/>
              <a:ea typeface="小塚ゴシック Pro R" panose="020B0400000000000000" pitchFamily="34" charset="-128"/>
              <a:cs typeface="小塚ゴシック Pro R"/>
            </a:endParaRPr>
          </a:p>
        </p:txBody>
      </p:sp>
      <p:sp>
        <p:nvSpPr>
          <p:cNvPr id="41" name="object 4"/>
          <p:cNvSpPr txBox="1"/>
          <p:nvPr/>
        </p:nvSpPr>
        <p:spPr>
          <a:xfrm>
            <a:off x="552482" y="10224000"/>
            <a:ext cx="2880995" cy="177416"/>
          </a:xfrm>
          <a:prstGeom prst="rect">
            <a:avLst/>
          </a:prstGeom>
        </p:spPr>
        <p:txBody>
          <a:bodyPr vert="horz" wrap="square" lIns="0" tIns="36000" rIns="0" bIns="0" rtlCol="0">
            <a:spAutoFit/>
          </a:bodyPr>
          <a:lstStyle/>
          <a:p>
            <a:pPr>
              <a:lnSpc>
                <a:spcPts val="1075"/>
              </a:lnSpc>
            </a:pPr>
            <a:r>
              <a:rPr sz="900" spc="55" dirty="0" smtClean="0">
                <a:solidFill>
                  <a:srgbClr val="231F20"/>
                </a:solidFill>
                <a:latin typeface="小塚ゴシック Pro R"/>
                <a:cs typeface="小塚ゴシック Pro R"/>
              </a:rPr>
              <a:t>営業時間</a:t>
            </a:r>
            <a:r>
              <a:rPr sz="900" spc="0" dirty="0">
                <a:solidFill>
                  <a:srgbClr val="231F20"/>
                </a:solidFill>
                <a:latin typeface="小塚明朝 Pro M"/>
                <a:cs typeface="小塚明朝 Pro M"/>
              </a:rPr>
              <a:t>/</a:t>
            </a:r>
            <a:r>
              <a:rPr sz="900" spc="-65" dirty="0">
                <a:solidFill>
                  <a:srgbClr val="231F20"/>
                </a:solidFill>
                <a:latin typeface="小塚明朝 Pro M"/>
                <a:cs typeface="小塚明朝 Pro M"/>
              </a:rPr>
              <a:t> </a:t>
            </a:r>
            <a:r>
              <a:rPr sz="1350" b="1" spc="-97" baseline="3086" dirty="0">
                <a:solidFill>
                  <a:srgbClr val="231F20"/>
                </a:solidFill>
                <a:latin typeface="Times New Roman"/>
                <a:cs typeface="Times New Roman"/>
              </a:rPr>
              <a:t>9</a:t>
            </a:r>
            <a:r>
              <a:rPr sz="900" spc="-100" dirty="0">
                <a:solidFill>
                  <a:srgbClr val="231F20"/>
                </a:solidFill>
                <a:latin typeface="小塚明朝 Pro M"/>
                <a:cs typeface="小塚明朝 Pro M"/>
              </a:rPr>
              <a:t>：</a:t>
            </a:r>
            <a:r>
              <a:rPr sz="1350" b="1" baseline="3000" dirty="0">
                <a:solidFill>
                  <a:srgbClr val="231F20"/>
                </a:solidFill>
                <a:latin typeface="Times New Roman"/>
                <a:cs typeface="Times New Roman"/>
              </a:rPr>
              <a:t>00</a:t>
            </a:r>
            <a:r>
              <a:rPr sz="900" spc="-65" dirty="0">
                <a:solidFill>
                  <a:srgbClr val="231F20"/>
                </a:solidFill>
                <a:latin typeface="小塚明朝 Pro M"/>
                <a:cs typeface="小塚明朝 Pro M"/>
              </a:rPr>
              <a:t>～</a:t>
            </a:r>
            <a:r>
              <a:rPr sz="1350" b="1" spc="-97" baseline="3086" dirty="0" smtClean="0">
                <a:solidFill>
                  <a:srgbClr val="231F20"/>
                </a:solidFill>
                <a:latin typeface="Times New Roman"/>
                <a:cs typeface="Times New Roman"/>
              </a:rPr>
              <a:t>21</a:t>
            </a:r>
            <a:r>
              <a:rPr sz="900" spc="-100" dirty="0" smtClean="0">
                <a:solidFill>
                  <a:srgbClr val="231F20"/>
                </a:solidFill>
                <a:latin typeface="小塚明朝 Pro M"/>
                <a:cs typeface="小塚明朝 Pro M"/>
              </a:rPr>
              <a:t>：</a:t>
            </a:r>
            <a:r>
              <a:rPr sz="1350" b="1" baseline="30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00</a:t>
            </a:r>
            <a:r>
              <a:rPr sz="1050" spc="-97" baseline="7936" dirty="0" smtClean="0">
                <a:solidFill>
                  <a:srgbClr val="231F20"/>
                </a:solidFill>
                <a:latin typeface="小塚明朝 Pro M"/>
                <a:cs typeface="小塚明朝 Pro M"/>
              </a:rPr>
              <a:t>（</a:t>
            </a:r>
            <a:r>
              <a:rPr sz="1050" spc="44" baseline="7936" dirty="0">
                <a:solidFill>
                  <a:srgbClr val="231F20"/>
                </a:solidFill>
                <a:latin typeface="小塚明朝 Pro M"/>
                <a:cs typeface="小塚明朝 Pro M"/>
              </a:rPr>
              <a:t>不定休</a:t>
            </a:r>
            <a:r>
              <a:rPr sz="1050" spc="0" baseline="7936" dirty="0">
                <a:solidFill>
                  <a:srgbClr val="231F20"/>
                </a:solidFill>
                <a:latin typeface="小塚明朝 Pro M"/>
                <a:cs typeface="小塚明朝 Pro M"/>
              </a:rPr>
              <a:t>）</a:t>
            </a:r>
            <a:r>
              <a:rPr sz="1050" spc="44" baseline="7936" dirty="0">
                <a:solidFill>
                  <a:srgbClr val="231F20"/>
                </a:solidFill>
                <a:latin typeface="小塚明朝 Pro M"/>
                <a:cs typeface="小塚明朝 Pro M"/>
              </a:rPr>
              <a:t> </a:t>
            </a:r>
            <a:r>
              <a:rPr sz="1050" spc="0" baseline="7936" dirty="0" err="1" smtClean="0">
                <a:solidFill>
                  <a:srgbClr val="231F20"/>
                </a:solidFill>
                <a:latin typeface="小塚ゴシック Pro R"/>
                <a:cs typeface="小塚ゴシック Pro R"/>
              </a:rPr>
              <a:t>担</a:t>
            </a:r>
            <a:r>
              <a:rPr sz="1050" spc="-262" baseline="7936" dirty="0" err="1" smtClean="0">
                <a:solidFill>
                  <a:srgbClr val="231F20"/>
                </a:solidFill>
                <a:latin typeface="小塚ゴシック Pro R"/>
                <a:cs typeface="小塚ゴシック Pro R"/>
              </a:rPr>
              <a:t>当</a:t>
            </a:r>
            <a:r>
              <a:rPr lang="ja-JP" altLang="en-US" sz="1050" spc="-262" baseline="7936" dirty="0" smtClean="0">
                <a:solidFill>
                  <a:srgbClr val="231F20"/>
                </a:solidFill>
                <a:latin typeface="小塚ゴシック Pro R"/>
                <a:cs typeface="小塚ゴシック Pro R"/>
              </a:rPr>
              <a:t>：　</a:t>
            </a:r>
            <a:r>
              <a:rPr sz="1050" spc="-37" baseline="7936" dirty="0" err="1" smtClean="0">
                <a:solidFill>
                  <a:srgbClr val="231F20"/>
                </a:solidFill>
                <a:latin typeface="小塚ゴシック Pro R"/>
                <a:cs typeface="小塚ゴシック Pro R"/>
              </a:rPr>
              <a:t>明日</a:t>
            </a:r>
            <a:r>
              <a:rPr sz="1050" spc="0" baseline="7936" dirty="0" err="1" smtClean="0">
                <a:solidFill>
                  <a:srgbClr val="231F20"/>
                </a:solidFill>
                <a:latin typeface="小塚ゴシック Pro R"/>
                <a:cs typeface="小塚ゴシック Pro R"/>
              </a:rPr>
              <a:t>来</a:t>
            </a:r>
            <a:endParaRPr sz="1050" baseline="11904" dirty="0">
              <a:latin typeface="小塚ゴシック Pro R"/>
              <a:cs typeface="小塚ゴシック Pro R"/>
            </a:endParaRPr>
          </a:p>
        </p:txBody>
      </p:sp>
      <p:sp>
        <p:nvSpPr>
          <p:cNvPr id="42" name="object 4"/>
          <p:cNvSpPr txBox="1"/>
          <p:nvPr/>
        </p:nvSpPr>
        <p:spPr>
          <a:xfrm>
            <a:off x="552482" y="10395351"/>
            <a:ext cx="2880995" cy="197934"/>
          </a:xfrm>
          <a:prstGeom prst="rect">
            <a:avLst/>
          </a:prstGeom>
        </p:spPr>
        <p:txBody>
          <a:bodyPr vert="horz" wrap="square" lIns="0" tIns="3600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sz="1050" b="1" spc="50" dirty="0" smtClean="0">
                <a:solidFill>
                  <a:srgbClr val="231F20"/>
                </a:solidFill>
                <a:latin typeface="小塚ゴシック Pro B"/>
                <a:cs typeface="小塚ゴシック Pro B"/>
              </a:rPr>
              <a:t>http</a:t>
            </a:r>
            <a:r>
              <a:rPr sz="1050" b="1" spc="50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://www.askult.com/</a:t>
            </a:r>
            <a:r>
              <a:rPr sz="1050" b="1" spc="100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 </a:t>
            </a:r>
            <a:r>
              <a:rPr sz="1050" spc="0" baseline="11904" dirty="0">
                <a:solidFill>
                  <a:srgbClr val="231F20"/>
                </a:solidFill>
                <a:latin typeface="小塚ゴシック Pro R"/>
                <a:cs typeface="小塚ゴシック Pro R"/>
              </a:rPr>
              <a:t>東京都江東区豊洲</a:t>
            </a:r>
            <a:r>
              <a:rPr sz="1050" baseline="11904" dirty="0">
                <a:solidFill>
                  <a:srgbClr val="231F20"/>
                </a:solidFill>
                <a:latin typeface="小塚ゴシック Pro R"/>
                <a:cs typeface="小塚ゴシック Pro R"/>
              </a:rPr>
              <a:t>3-2-3</a:t>
            </a:r>
            <a:endParaRPr sz="1050" baseline="11904" dirty="0">
              <a:latin typeface="小塚ゴシック Pro R"/>
              <a:cs typeface="小塚ゴシック Pro R"/>
            </a:endParaRPr>
          </a:p>
        </p:txBody>
      </p:sp>
      <p:sp>
        <p:nvSpPr>
          <p:cNvPr id="88" name="object 18"/>
          <p:cNvSpPr txBox="1"/>
          <p:nvPr/>
        </p:nvSpPr>
        <p:spPr>
          <a:xfrm rot="21540000">
            <a:off x="676053" y="7601993"/>
            <a:ext cx="968664" cy="133350"/>
          </a:xfrm>
          <a:prstGeom prst="rect">
            <a:avLst/>
          </a:prstGeom>
        </p:spPr>
        <p:txBody>
          <a:bodyPr vert="horz" wrap="square" lIns="0" tIns="1968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55"/>
              </a:spcBef>
            </a:pPr>
            <a:r>
              <a:rPr sz="1050" spc="5" dirty="0">
                <a:solidFill>
                  <a:srgbClr val="231F20"/>
                </a:solidFill>
                <a:latin typeface="小塚ゴシック Pro R"/>
                <a:cs typeface="小塚ゴシック Pro R"/>
              </a:rPr>
              <a:t>小型犬…………</a:t>
            </a:r>
            <a:endParaRPr sz="1050">
              <a:latin typeface="小塚ゴシック Pro R"/>
              <a:cs typeface="小塚ゴシック Pro R"/>
            </a:endParaRPr>
          </a:p>
        </p:txBody>
      </p:sp>
      <p:sp>
        <p:nvSpPr>
          <p:cNvPr id="89" name="object 19"/>
          <p:cNvSpPr txBox="1"/>
          <p:nvPr/>
        </p:nvSpPr>
        <p:spPr>
          <a:xfrm rot="21540000">
            <a:off x="1622259" y="7607658"/>
            <a:ext cx="470311" cy="88900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80"/>
              </a:spcBef>
            </a:pPr>
            <a:r>
              <a:rPr sz="700" spc="0" dirty="0">
                <a:solidFill>
                  <a:srgbClr val="231F20"/>
                </a:solidFill>
                <a:latin typeface="小塚ゴシック Pro R"/>
                <a:cs typeface="小塚ゴシック Pro R"/>
              </a:rPr>
              <a:t>シャンプー</a:t>
            </a:r>
            <a:endParaRPr sz="700">
              <a:latin typeface="小塚ゴシック Pro R"/>
              <a:cs typeface="小塚ゴシック Pro R"/>
            </a:endParaRPr>
          </a:p>
        </p:txBody>
      </p:sp>
      <p:sp>
        <p:nvSpPr>
          <p:cNvPr id="90" name="object 20"/>
          <p:cNvSpPr txBox="1"/>
          <p:nvPr/>
        </p:nvSpPr>
        <p:spPr>
          <a:xfrm rot="21540000">
            <a:off x="2117146" y="7542585"/>
            <a:ext cx="380500" cy="133350"/>
          </a:xfrm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70"/>
              </a:spcBef>
            </a:pPr>
            <a:r>
              <a:rPr sz="1050" spc="0" dirty="0">
                <a:solidFill>
                  <a:srgbClr val="231F20"/>
                </a:solidFill>
                <a:latin typeface="小塚ゴシック Pro R"/>
                <a:cs typeface="小塚ゴシック Pro R"/>
              </a:rPr>
              <a:t>0,000</a:t>
            </a:r>
            <a:endParaRPr sz="1050" dirty="0">
              <a:latin typeface="小塚ゴシック Pro R"/>
              <a:cs typeface="小塚ゴシック Pro R"/>
            </a:endParaRPr>
          </a:p>
        </p:txBody>
      </p:sp>
      <p:sp>
        <p:nvSpPr>
          <p:cNvPr id="91" name="object 21"/>
          <p:cNvSpPr txBox="1"/>
          <p:nvPr/>
        </p:nvSpPr>
        <p:spPr>
          <a:xfrm rot="21540000">
            <a:off x="2447952" y="7584848"/>
            <a:ext cx="154178" cy="88900"/>
          </a:xfrm>
          <a:prstGeom prst="rect">
            <a:avLst/>
          </a:prstGeom>
        </p:spPr>
        <p:txBody>
          <a:bodyPr vert="horz" wrap="square" lIns="0" tIns="381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r>
              <a:rPr sz="700" spc="0" dirty="0">
                <a:solidFill>
                  <a:srgbClr val="231F20"/>
                </a:solidFill>
                <a:latin typeface="小塚ゴシック Pro R"/>
                <a:cs typeface="小塚ゴシック Pro R"/>
              </a:rPr>
              <a:t>円</a:t>
            </a:r>
            <a:endParaRPr sz="700" dirty="0">
              <a:latin typeface="小塚ゴシック Pro R"/>
              <a:cs typeface="小塚ゴシック Pro R"/>
            </a:endParaRPr>
          </a:p>
        </p:txBody>
      </p:sp>
      <p:sp>
        <p:nvSpPr>
          <p:cNvPr id="92" name="object 22"/>
          <p:cNvSpPr txBox="1"/>
          <p:nvPr/>
        </p:nvSpPr>
        <p:spPr>
          <a:xfrm rot="21540000">
            <a:off x="684284" y="7838101"/>
            <a:ext cx="968664" cy="133350"/>
          </a:xfrm>
          <a:prstGeom prst="rect">
            <a:avLst/>
          </a:prstGeom>
        </p:spPr>
        <p:txBody>
          <a:bodyPr vert="horz" wrap="square" lIns="0" tIns="1968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55"/>
              </a:spcBef>
            </a:pPr>
            <a:r>
              <a:rPr sz="1050" spc="5" dirty="0">
                <a:solidFill>
                  <a:srgbClr val="231F20"/>
                </a:solidFill>
                <a:latin typeface="小塚ゴシック Pro R"/>
                <a:cs typeface="小塚ゴシック Pro R"/>
              </a:rPr>
              <a:t>中型犬…………</a:t>
            </a:r>
            <a:endParaRPr sz="1050">
              <a:latin typeface="小塚ゴシック Pro R"/>
              <a:cs typeface="小塚ゴシック Pro R"/>
            </a:endParaRPr>
          </a:p>
        </p:txBody>
      </p:sp>
      <p:sp>
        <p:nvSpPr>
          <p:cNvPr id="93" name="object 23"/>
          <p:cNvSpPr txBox="1"/>
          <p:nvPr/>
        </p:nvSpPr>
        <p:spPr>
          <a:xfrm rot="21540000">
            <a:off x="1630490" y="7843767"/>
            <a:ext cx="470311" cy="88900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80"/>
              </a:spcBef>
            </a:pPr>
            <a:r>
              <a:rPr sz="700" spc="0" dirty="0">
                <a:solidFill>
                  <a:srgbClr val="231F20"/>
                </a:solidFill>
                <a:latin typeface="小塚ゴシック Pro R"/>
                <a:cs typeface="小塚ゴシック Pro R"/>
              </a:rPr>
              <a:t>シャンプー</a:t>
            </a:r>
            <a:endParaRPr sz="700">
              <a:latin typeface="小塚ゴシック Pro R"/>
              <a:cs typeface="小塚ゴシック Pro R"/>
            </a:endParaRPr>
          </a:p>
        </p:txBody>
      </p:sp>
      <p:sp>
        <p:nvSpPr>
          <p:cNvPr id="94" name="object 24"/>
          <p:cNvSpPr txBox="1"/>
          <p:nvPr/>
        </p:nvSpPr>
        <p:spPr>
          <a:xfrm rot="21540000">
            <a:off x="2125377" y="7778692"/>
            <a:ext cx="380500" cy="133350"/>
          </a:xfrm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70"/>
              </a:spcBef>
            </a:pPr>
            <a:r>
              <a:rPr sz="1050" spc="0" dirty="0">
                <a:solidFill>
                  <a:srgbClr val="231F20"/>
                </a:solidFill>
                <a:latin typeface="小塚ゴシック Pro R"/>
                <a:cs typeface="小塚ゴシック Pro R"/>
              </a:rPr>
              <a:t>0,000</a:t>
            </a:r>
            <a:endParaRPr sz="1050">
              <a:latin typeface="小塚ゴシック Pro R"/>
              <a:cs typeface="小塚ゴシック Pro R"/>
            </a:endParaRPr>
          </a:p>
        </p:txBody>
      </p:sp>
      <p:sp>
        <p:nvSpPr>
          <p:cNvPr id="95" name="object 25"/>
          <p:cNvSpPr txBox="1"/>
          <p:nvPr/>
        </p:nvSpPr>
        <p:spPr>
          <a:xfrm rot="21540000">
            <a:off x="2456183" y="7820957"/>
            <a:ext cx="154178" cy="88900"/>
          </a:xfrm>
          <a:prstGeom prst="rect">
            <a:avLst/>
          </a:prstGeom>
        </p:spPr>
        <p:txBody>
          <a:bodyPr vert="horz" wrap="square" lIns="0" tIns="381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r>
              <a:rPr sz="700" spc="0" dirty="0">
                <a:solidFill>
                  <a:srgbClr val="231F20"/>
                </a:solidFill>
                <a:latin typeface="小塚ゴシック Pro R"/>
                <a:cs typeface="小塚ゴシック Pro R"/>
              </a:rPr>
              <a:t>円</a:t>
            </a:r>
            <a:endParaRPr sz="700">
              <a:latin typeface="小塚ゴシック Pro R"/>
              <a:cs typeface="小塚ゴシック Pro R"/>
            </a:endParaRPr>
          </a:p>
        </p:txBody>
      </p:sp>
      <p:sp>
        <p:nvSpPr>
          <p:cNvPr id="96" name="object 26"/>
          <p:cNvSpPr txBox="1"/>
          <p:nvPr/>
        </p:nvSpPr>
        <p:spPr>
          <a:xfrm rot="21540000">
            <a:off x="692515" y="8074209"/>
            <a:ext cx="968664" cy="133350"/>
          </a:xfrm>
          <a:prstGeom prst="rect">
            <a:avLst/>
          </a:prstGeom>
        </p:spPr>
        <p:txBody>
          <a:bodyPr vert="horz" wrap="square" lIns="0" tIns="1968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55"/>
              </a:spcBef>
            </a:pPr>
            <a:r>
              <a:rPr sz="1050" spc="5" dirty="0">
                <a:solidFill>
                  <a:srgbClr val="231F20"/>
                </a:solidFill>
                <a:latin typeface="小塚ゴシック Pro R"/>
                <a:cs typeface="小塚ゴシック Pro R"/>
              </a:rPr>
              <a:t>大型犬…………</a:t>
            </a:r>
            <a:endParaRPr sz="1050">
              <a:latin typeface="小塚ゴシック Pro R"/>
              <a:cs typeface="小塚ゴシック Pro R"/>
            </a:endParaRPr>
          </a:p>
        </p:txBody>
      </p:sp>
      <p:sp>
        <p:nvSpPr>
          <p:cNvPr id="97" name="object 27"/>
          <p:cNvSpPr txBox="1"/>
          <p:nvPr/>
        </p:nvSpPr>
        <p:spPr>
          <a:xfrm rot="21540000">
            <a:off x="1638721" y="8079875"/>
            <a:ext cx="470311" cy="88900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80"/>
              </a:spcBef>
            </a:pPr>
            <a:r>
              <a:rPr sz="700" spc="0" dirty="0">
                <a:solidFill>
                  <a:srgbClr val="231F20"/>
                </a:solidFill>
                <a:latin typeface="小塚ゴシック Pro R"/>
                <a:cs typeface="小塚ゴシック Pro R"/>
              </a:rPr>
              <a:t>シャンプー</a:t>
            </a:r>
            <a:endParaRPr sz="700">
              <a:latin typeface="小塚ゴシック Pro R"/>
              <a:cs typeface="小塚ゴシック Pro R"/>
            </a:endParaRPr>
          </a:p>
        </p:txBody>
      </p:sp>
      <p:sp>
        <p:nvSpPr>
          <p:cNvPr id="98" name="object 28"/>
          <p:cNvSpPr txBox="1"/>
          <p:nvPr/>
        </p:nvSpPr>
        <p:spPr>
          <a:xfrm rot="21540000">
            <a:off x="2133608" y="8014800"/>
            <a:ext cx="380500" cy="133350"/>
          </a:xfrm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70"/>
              </a:spcBef>
            </a:pPr>
            <a:r>
              <a:rPr sz="1050" spc="0" dirty="0">
                <a:solidFill>
                  <a:srgbClr val="231F20"/>
                </a:solidFill>
                <a:latin typeface="小塚ゴシック Pro R"/>
                <a:cs typeface="小塚ゴシック Pro R"/>
              </a:rPr>
              <a:t>0,000</a:t>
            </a:r>
            <a:endParaRPr sz="1050">
              <a:latin typeface="小塚ゴシック Pro R"/>
              <a:cs typeface="小塚ゴシック Pro R"/>
            </a:endParaRPr>
          </a:p>
        </p:txBody>
      </p:sp>
      <p:sp>
        <p:nvSpPr>
          <p:cNvPr id="99" name="object 29"/>
          <p:cNvSpPr txBox="1"/>
          <p:nvPr/>
        </p:nvSpPr>
        <p:spPr>
          <a:xfrm rot="21540000">
            <a:off x="2464414" y="8057065"/>
            <a:ext cx="154178" cy="88900"/>
          </a:xfrm>
          <a:prstGeom prst="rect">
            <a:avLst/>
          </a:prstGeom>
        </p:spPr>
        <p:txBody>
          <a:bodyPr vert="horz" wrap="square" lIns="0" tIns="381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r>
              <a:rPr sz="700" spc="0" dirty="0">
                <a:solidFill>
                  <a:srgbClr val="231F20"/>
                </a:solidFill>
                <a:latin typeface="小塚ゴシック Pro R"/>
                <a:cs typeface="小塚ゴシック Pro R"/>
              </a:rPr>
              <a:t>円</a:t>
            </a:r>
            <a:endParaRPr sz="700">
              <a:latin typeface="小塚ゴシック Pro R"/>
              <a:cs typeface="小塚ゴシック Pro R"/>
            </a:endParaRPr>
          </a:p>
        </p:txBody>
      </p:sp>
      <p:sp>
        <p:nvSpPr>
          <p:cNvPr id="100" name="object 30"/>
          <p:cNvSpPr txBox="1"/>
          <p:nvPr/>
        </p:nvSpPr>
        <p:spPr>
          <a:xfrm rot="21540000">
            <a:off x="2630306" y="7575463"/>
            <a:ext cx="300296" cy="88900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5"/>
              </a:spcBef>
            </a:pPr>
            <a:r>
              <a:rPr sz="700" spc="0" dirty="0">
                <a:solidFill>
                  <a:srgbClr val="231F20"/>
                </a:solidFill>
                <a:latin typeface="小塚ゴシック Pro R"/>
                <a:cs typeface="小塚ゴシック Pro R"/>
              </a:rPr>
              <a:t>カット</a:t>
            </a:r>
            <a:endParaRPr sz="700">
              <a:latin typeface="小塚ゴシック Pro R"/>
              <a:cs typeface="小塚ゴシック Pro R"/>
            </a:endParaRPr>
          </a:p>
        </p:txBody>
      </p:sp>
      <p:sp>
        <p:nvSpPr>
          <p:cNvPr id="101" name="object 31"/>
          <p:cNvSpPr txBox="1"/>
          <p:nvPr/>
        </p:nvSpPr>
        <p:spPr>
          <a:xfrm rot="21540000">
            <a:off x="2946484" y="7513954"/>
            <a:ext cx="380500" cy="133350"/>
          </a:xfrm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70"/>
              </a:spcBef>
            </a:pPr>
            <a:r>
              <a:rPr sz="1050" spc="0" dirty="0">
                <a:solidFill>
                  <a:srgbClr val="231F20"/>
                </a:solidFill>
                <a:latin typeface="小塚ゴシック Pro R"/>
                <a:cs typeface="小塚ゴシック Pro R"/>
              </a:rPr>
              <a:t>0,000</a:t>
            </a:r>
            <a:endParaRPr sz="1050" dirty="0">
              <a:latin typeface="小塚ゴシック Pro R"/>
              <a:cs typeface="小塚ゴシック Pro R"/>
            </a:endParaRPr>
          </a:p>
        </p:txBody>
      </p:sp>
      <p:sp>
        <p:nvSpPr>
          <p:cNvPr id="102" name="object 32"/>
          <p:cNvSpPr txBox="1"/>
          <p:nvPr/>
        </p:nvSpPr>
        <p:spPr>
          <a:xfrm rot="21540000">
            <a:off x="3285675" y="7555810"/>
            <a:ext cx="154178" cy="88900"/>
          </a:xfrm>
          <a:prstGeom prst="rect">
            <a:avLst/>
          </a:prstGeom>
        </p:spPr>
        <p:txBody>
          <a:bodyPr vert="horz" wrap="square" lIns="0" tIns="381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r>
              <a:rPr sz="700" spc="0" dirty="0">
                <a:solidFill>
                  <a:srgbClr val="231F20"/>
                </a:solidFill>
                <a:latin typeface="小塚ゴシック Pro R"/>
                <a:cs typeface="小塚ゴシック Pro R"/>
              </a:rPr>
              <a:t>円</a:t>
            </a:r>
            <a:endParaRPr sz="700" dirty="0">
              <a:latin typeface="小塚ゴシック Pro R"/>
              <a:cs typeface="小塚ゴシック Pro R"/>
            </a:endParaRPr>
          </a:p>
        </p:txBody>
      </p:sp>
      <p:sp>
        <p:nvSpPr>
          <p:cNvPr id="109" name="object 40"/>
          <p:cNvSpPr txBox="1"/>
          <p:nvPr/>
        </p:nvSpPr>
        <p:spPr>
          <a:xfrm rot="21540000">
            <a:off x="1332000" y="7342014"/>
            <a:ext cx="1806100" cy="69850"/>
          </a:xfrm>
          <a:prstGeom prst="rect">
            <a:avLst/>
          </a:prstGeom>
        </p:spPr>
        <p:txBody>
          <a:bodyPr vert="horz" wrap="square" lIns="0" tIns="3429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70"/>
              </a:spcBef>
            </a:pPr>
            <a:r>
              <a:rPr sz="550" spc="10" dirty="0">
                <a:solidFill>
                  <a:srgbClr val="231F20"/>
                </a:solidFill>
                <a:latin typeface="小塚ゴシック Pro R"/>
                <a:cs typeface="小塚ゴシック Pro R"/>
              </a:rPr>
              <a:t>※対応犬種については電話にてお問い合わせください。</a:t>
            </a:r>
            <a:endParaRPr sz="550" dirty="0">
              <a:latin typeface="小塚ゴシック Pro R"/>
              <a:cs typeface="小塚ゴシック Pro R"/>
            </a:endParaRPr>
          </a:p>
        </p:txBody>
      </p:sp>
      <p:sp>
        <p:nvSpPr>
          <p:cNvPr id="110" name="object 41"/>
          <p:cNvSpPr txBox="1"/>
          <p:nvPr/>
        </p:nvSpPr>
        <p:spPr>
          <a:xfrm rot="21540000">
            <a:off x="711772" y="8713911"/>
            <a:ext cx="646234" cy="889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</a:pPr>
            <a:r>
              <a:rPr sz="700" spc="0" dirty="0">
                <a:solidFill>
                  <a:srgbClr val="231F20"/>
                </a:solidFill>
                <a:latin typeface="小塚ゴシック Pro R"/>
                <a:cs typeface="小塚ゴシック Pro R"/>
              </a:rPr>
              <a:t>薬用シャンプー</a:t>
            </a:r>
            <a:endParaRPr sz="700" dirty="0">
              <a:latin typeface="小塚ゴシック Pro R"/>
              <a:cs typeface="小塚ゴシック Pro R"/>
            </a:endParaRPr>
          </a:p>
        </p:txBody>
      </p:sp>
      <p:sp>
        <p:nvSpPr>
          <p:cNvPr id="111" name="object 42"/>
          <p:cNvSpPr txBox="1"/>
          <p:nvPr/>
        </p:nvSpPr>
        <p:spPr>
          <a:xfrm rot="21540000">
            <a:off x="1402397" y="8655039"/>
            <a:ext cx="380500" cy="133350"/>
          </a:xfrm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70"/>
              </a:spcBef>
            </a:pPr>
            <a:r>
              <a:rPr sz="1050" spc="0" dirty="0">
                <a:solidFill>
                  <a:srgbClr val="231F20"/>
                </a:solidFill>
                <a:latin typeface="小塚ゴシック Pro R"/>
                <a:cs typeface="小塚ゴシック Pro R"/>
              </a:rPr>
              <a:t>0,000</a:t>
            </a:r>
            <a:endParaRPr sz="1050" dirty="0">
              <a:latin typeface="小塚ゴシック Pro R"/>
              <a:cs typeface="小塚ゴシック Pro R"/>
            </a:endParaRPr>
          </a:p>
        </p:txBody>
      </p:sp>
      <p:sp>
        <p:nvSpPr>
          <p:cNvPr id="112" name="object 43"/>
          <p:cNvSpPr txBox="1"/>
          <p:nvPr/>
        </p:nvSpPr>
        <p:spPr>
          <a:xfrm rot="21540000">
            <a:off x="1764000" y="8687942"/>
            <a:ext cx="154178" cy="88900"/>
          </a:xfrm>
          <a:prstGeom prst="rect">
            <a:avLst/>
          </a:prstGeom>
        </p:spPr>
        <p:txBody>
          <a:bodyPr vert="horz" wrap="square" lIns="0" tIns="381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r>
              <a:rPr sz="700" spc="0" dirty="0">
                <a:solidFill>
                  <a:srgbClr val="231F20"/>
                </a:solidFill>
                <a:latin typeface="小塚ゴシック Pro R"/>
                <a:cs typeface="小塚ゴシック Pro R"/>
              </a:rPr>
              <a:t>円</a:t>
            </a:r>
            <a:endParaRPr sz="700" dirty="0">
              <a:latin typeface="小塚ゴシック Pro R"/>
              <a:cs typeface="小塚ゴシック Pro R"/>
            </a:endParaRPr>
          </a:p>
        </p:txBody>
      </p:sp>
      <p:sp>
        <p:nvSpPr>
          <p:cNvPr id="113" name="object 44"/>
          <p:cNvSpPr txBox="1"/>
          <p:nvPr/>
        </p:nvSpPr>
        <p:spPr>
          <a:xfrm rot="21540000">
            <a:off x="1903638" y="8673728"/>
            <a:ext cx="557843" cy="8890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sz="700" spc="0" dirty="0">
                <a:solidFill>
                  <a:srgbClr val="231F20"/>
                </a:solidFill>
                <a:latin typeface="小塚ゴシック Pro R"/>
                <a:cs typeface="小塚ゴシック Pro R"/>
              </a:rPr>
              <a:t>炭酸シャワー</a:t>
            </a:r>
            <a:endParaRPr sz="700" dirty="0">
              <a:latin typeface="小塚ゴシック Pro R"/>
              <a:cs typeface="小塚ゴシック Pro R"/>
            </a:endParaRPr>
          </a:p>
        </p:txBody>
      </p:sp>
      <p:sp>
        <p:nvSpPr>
          <p:cNvPr id="114" name="object 45"/>
          <p:cNvSpPr txBox="1"/>
          <p:nvPr/>
        </p:nvSpPr>
        <p:spPr>
          <a:xfrm rot="21540000">
            <a:off x="2494800" y="8607600"/>
            <a:ext cx="380500" cy="133350"/>
          </a:xfrm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70"/>
              </a:spcBef>
            </a:pPr>
            <a:r>
              <a:rPr sz="1050" spc="0" dirty="0">
                <a:solidFill>
                  <a:srgbClr val="231F20"/>
                </a:solidFill>
                <a:latin typeface="小塚ゴシック Pro R"/>
                <a:cs typeface="小塚ゴシック Pro R"/>
              </a:rPr>
              <a:t>0,000</a:t>
            </a:r>
            <a:endParaRPr sz="1050" dirty="0">
              <a:latin typeface="小塚ゴシック Pro R"/>
              <a:cs typeface="小塚ゴシック Pro R"/>
            </a:endParaRPr>
          </a:p>
        </p:txBody>
      </p:sp>
      <p:sp>
        <p:nvSpPr>
          <p:cNvPr id="116" name="object 47"/>
          <p:cNvSpPr txBox="1"/>
          <p:nvPr/>
        </p:nvSpPr>
        <p:spPr>
          <a:xfrm rot="21540000">
            <a:off x="719904" y="8908677"/>
            <a:ext cx="823454" cy="8890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30"/>
              </a:spcBef>
            </a:pPr>
            <a:r>
              <a:rPr sz="700" spc="0" dirty="0">
                <a:solidFill>
                  <a:srgbClr val="231F20"/>
                </a:solidFill>
                <a:latin typeface="小塚ゴシック Pro R"/>
                <a:cs typeface="小塚ゴシック Pro R"/>
              </a:rPr>
              <a:t>ワンポイントカット</a:t>
            </a:r>
            <a:endParaRPr sz="700">
              <a:latin typeface="小塚ゴシック Pro R"/>
              <a:cs typeface="小塚ゴシック Pro R"/>
            </a:endParaRPr>
          </a:p>
        </p:txBody>
      </p:sp>
      <p:sp>
        <p:nvSpPr>
          <p:cNvPr id="117" name="object 48"/>
          <p:cNvSpPr txBox="1"/>
          <p:nvPr/>
        </p:nvSpPr>
        <p:spPr>
          <a:xfrm rot="21540000">
            <a:off x="1576815" y="8845346"/>
            <a:ext cx="380500" cy="133350"/>
          </a:xfrm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70"/>
              </a:spcBef>
            </a:pPr>
            <a:r>
              <a:rPr sz="1050" spc="0" dirty="0">
                <a:solidFill>
                  <a:srgbClr val="231F20"/>
                </a:solidFill>
                <a:latin typeface="小塚ゴシック Pro R"/>
                <a:cs typeface="小塚ゴシック Pro R"/>
              </a:rPr>
              <a:t>0,000</a:t>
            </a:r>
            <a:endParaRPr sz="1050" dirty="0">
              <a:latin typeface="小塚ゴシック Pro R"/>
              <a:cs typeface="小塚ゴシック Pro R"/>
            </a:endParaRPr>
          </a:p>
        </p:txBody>
      </p:sp>
      <p:sp>
        <p:nvSpPr>
          <p:cNvPr id="118" name="object 49"/>
          <p:cNvSpPr txBox="1"/>
          <p:nvPr/>
        </p:nvSpPr>
        <p:spPr>
          <a:xfrm rot="21540000">
            <a:off x="1944000" y="8879554"/>
            <a:ext cx="154178" cy="88900"/>
          </a:xfrm>
          <a:prstGeom prst="rect">
            <a:avLst/>
          </a:prstGeom>
        </p:spPr>
        <p:txBody>
          <a:bodyPr vert="horz" wrap="square" lIns="0" tIns="381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r>
              <a:rPr sz="700" spc="0" dirty="0">
                <a:solidFill>
                  <a:srgbClr val="231F20"/>
                </a:solidFill>
                <a:latin typeface="小塚ゴシック Pro R"/>
                <a:cs typeface="小塚ゴシック Pro R"/>
              </a:rPr>
              <a:t>円</a:t>
            </a:r>
            <a:endParaRPr sz="700" dirty="0">
              <a:latin typeface="小塚ゴシック Pro R"/>
              <a:cs typeface="小塚ゴシック Pro R"/>
            </a:endParaRP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4" t="8988"/>
          <a:stretch/>
        </p:blipFill>
        <p:spPr>
          <a:xfrm>
            <a:off x="-42530" y="-42530"/>
            <a:ext cx="6113630" cy="1722692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4731" y="302013"/>
            <a:ext cx="1627635" cy="1627635"/>
          </a:xfrm>
          <a:prstGeom prst="rect">
            <a:avLst/>
          </a:prstGeom>
        </p:spPr>
      </p:pic>
      <p:sp>
        <p:nvSpPr>
          <p:cNvPr id="37" name="object 61"/>
          <p:cNvSpPr txBox="1"/>
          <p:nvPr/>
        </p:nvSpPr>
        <p:spPr>
          <a:xfrm>
            <a:off x="6029280" y="569210"/>
            <a:ext cx="1105535" cy="175689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sz="1050" b="1" spc="5" dirty="0">
                <a:solidFill>
                  <a:srgbClr val="03AA9D"/>
                </a:solidFill>
                <a:latin typeface="小塚ゴシック Pro B"/>
                <a:cs typeface="小塚ゴシック Pro B"/>
              </a:rPr>
              <a:t>このチラシ持参で</a:t>
            </a:r>
            <a:endParaRPr sz="1050" dirty="0">
              <a:solidFill>
                <a:srgbClr val="03AA9D"/>
              </a:solidFill>
              <a:latin typeface="小塚ゴシック Pro B"/>
              <a:cs typeface="小塚ゴシック Pro B"/>
            </a:endParaRPr>
          </a:p>
        </p:txBody>
      </p:sp>
      <p:sp>
        <p:nvSpPr>
          <p:cNvPr id="38" name="object 62"/>
          <p:cNvSpPr txBox="1"/>
          <p:nvPr/>
        </p:nvSpPr>
        <p:spPr>
          <a:xfrm>
            <a:off x="6264000" y="1325141"/>
            <a:ext cx="676275" cy="474933"/>
          </a:xfrm>
          <a:prstGeom prst="rect">
            <a:avLst/>
          </a:prstGeom>
        </p:spPr>
        <p:txBody>
          <a:bodyPr vert="horz" wrap="square" lIns="0" tIns="3600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sz="2850" b="1" spc="-5" dirty="0">
                <a:solidFill>
                  <a:srgbClr val="03AA9D"/>
                </a:solidFill>
                <a:latin typeface="小塚ゴシック Pro H"/>
                <a:cs typeface="小塚ゴシック Pro H"/>
              </a:rPr>
              <a:t>OFF</a:t>
            </a:r>
            <a:endParaRPr sz="2850" dirty="0">
              <a:solidFill>
                <a:srgbClr val="03AA9D"/>
              </a:solidFill>
              <a:latin typeface="小塚ゴシック Pro H"/>
              <a:cs typeface="小塚ゴシック Pro H"/>
            </a:endParaRPr>
          </a:p>
        </p:txBody>
      </p:sp>
      <p:sp>
        <p:nvSpPr>
          <p:cNvPr id="39" name="object 63"/>
          <p:cNvSpPr txBox="1">
            <a:spLocks/>
          </p:cNvSpPr>
          <p:nvPr/>
        </p:nvSpPr>
        <p:spPr>
          <a:xfrm>
            <a:off x="6156000" y="790042"/>
            <a:ext cx="1052829" cy="687487"/>
          </a:xfrm>
          <a:prstGeom prst="rect">
            <a:avLst/>
          </a:prstGeom>
        </p:spPr>
        <p:txBody>
          <a:bodyPr vert="horz" wrap="square" lIns="0" tIns="72000" rIns="0" bIns="0" rtlCol="0">
            <a:spAutoFit/>
          </a:bodyPr>
          <a:lstStyle>
            <a:lvl1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2pPr>
            <a:lvl3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3pPr>
            <a:lvl4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4pPr>
            <a:lvl5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5pPr>
            <a:lvl6pPr marL="4572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6pPr>
            <a:lvl7pPr marL="9144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7pPr>
            <a:lvl8pPr marL="13716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8pPr>
            <a:lvl9pPr marL="18288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9pPr>
          </a:lstStyle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ja-JP" sz="4700" spc="15" dirty="0" smtClean="0">
                <a:solidFill>
                  <a:srgbClr val="03AA9D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3</a:t>
            </a:r>
            <a:r>
              <a:rPr lang="en-US" altLang="ja-JP" sz="4700" spc="10" dirty="0" smtClean="0">
                <a:solidFill>
                  <a:srgbClr val="03AA9D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0</a:t>
            </a:r>
            <a:r>
              <a:rPr lang="en-US" altLang="ja-JP" sz="4280" spc="-15" baseline="2923" dirty="0" smtClean="0">
                <a:solidFill>
                  <a:srgbClr val="03AA9D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%</a:t>
            </a:r>
            <a:endParaRPr lang="ja-JP" altLang="en-US" sz="4280" baseline="2923" dirty="0">
              <a:solidFill>
                <a:srgbClr val="03AA9D"/>
              </a:solidFill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  <p:pic>
        <p:nvPicPr>
          <p:cNvPr id="22" name="図 21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191"/>
          <a:stretch/>
        </p:blipFill>
        <p:spPr>
          <a:xfrm>
            <a:off x="6116873" y="2522006"/>
            <a:ext cx="1693627" cy="1109474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6809" y="6418396"/>
            <a:ext cx="1685547" cy="1591059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9600" y="7822800"/>
            <a:ext cx="1414275" cy="1700787"/>
          </a:xfrm>
          <a:prstGeom prst="rect">
            <a:avLst/>
          </a:prstGeom>
        </p:spPr>
      </p:pic>
      <p:pic>
        <p:nvPicPr>
          <p:cNvPr id="67" name="図 66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5944" y="8117260"/>
            <a:ext cx="2965710" cy="1725172"/>
          </a:xfrm>
          <a:prstGeom prst="rect">
            <a:avLst/>
          </a:prstGeom>
        </p:spPr>
      </p:pic>
      <p:sp>
        <p:nvSpPr>
          <p:cNvPr id="69" name="object 50"/>
          <p:cNvSpPr txBox="1"/>
          <p:nvPr/>
        </p:nvSpPr>
        <p:spPr>
          <a:xfrm>
            <a:off x="4340009" y="8810362"/>
            <a:ext cx="2962910" cy="360000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/>
          <a:p>
            <a:pPr marL="911860">
              <a:lnSpc>
                <a:spcPct val="100000"/>
              </a:lnSpc>
              <a:spcBef>
                <a:spcPts val="994"/>
              </a:spcBef>
            </a:pPr>
            <a:r>
              <a:rPr sz="1050" spc="5" dirty="0" smtClean="0">
                <a:solidFill>
                  <a:srgbClr val="231F20"/>
                </a:solidFill>
                <a:latin typeface="小塚ゴシック Pro R"/>
                <a:cs typeface="小塚ゴシック Pro R"/>
              </a:rPr>
              <a:t>地図を入れて下さい</a:t>
            </a:r>
            <a:endParaRPr sz="1050" dirty="0">
              <a:latin typeface="小塚ゴシック Pro R"/>
              <a:cs typeface="小塚ゴシック Pro R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3382" y="5030135"/>
            <a:ext cx="4145288" cy="1347219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7231194"/>
            <a:ext cx="676657" cy="332233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6950" y="7756524"/>
            <a:ext cx="768098" cy="335281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00" y="8328102"/>
            <a:ext cx="813818" cy="338329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68" t="6795" r="7879" b="7681"/>
          <a:stretch/>
        </p:blipFill>
        <p:spPr>
          <a:xfrm>
            <a:off x="6660280" y="5952544"/>
            <a:ext cx="1190172" cy="1175657"/>
          </a:xfrm>
          <a:prstGeom prst="rect">
            <a:avLst/>
          </a:prstGeom>
        </p:spPr>
      </p:pic>
      <p:sp>
        <p:nvSpPr>
          <p:cNvPr id="65" name="object 2"/>
          <p:cNvSpPr txBox="1"/>
          <p:nvPr/>
        </p:nvSpPr>
        <p:spPr>
          <a:xfrm>
            <a:off x="2447787" y="4486674"/>
            <a:ext cx="2880000" cy="362279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25"/>
              </a:spcBef>
            </a:pPr>
            <a:r>
              <a:rPr sz="2250" spc="50" dirty="0">
                <a:solidFill>
                  <a:srgbClr val="231F20"/>
                </a:solidFill>
                <a:latin typeface="Segoe UI" panose="020B0502040204020203" pitchFamily="34" charset="0"/>
                <a:ea typeface="メイリオ" panose="020B0604030504040204" pitchFamily="50" charset="-128"/>
                <a:cs typeface="Segoe UI" panose="020B0502040204020203" pitchFamily="34" charset="0"/>
              </a:rPr>
              <a:t>Dog </a:t>
            </a:r>
            <a:r>
              <a:rPr sz="2250" spc="25" dirty="0">
                <a:solidFill>
                  <a:srgbClr val="231F20"/>
                </a:solidFill>
                <a:latin typeface="Segoe UI" panose="020B0502040204020203" pitchFamily="34" charset="0"/>
                <a:ea typeface="メイリオ" panose="020B0604030504040204" pitchFamily="50" charset="-128"/>
                <a:cs typeface="Segoe UI" panose="020B0502040204020203" pitchFamily="34" charset="0"/>
              </a:rPr>
              <a:t>Salon</a:t>
            </a:r>
            <a:r>
              <a:rPr sz="2250" spc="-270" dirty="0">
                <a:solidFill>
                  <a:srgbClr val="231F20"/>
                </a:solidFill>
                <a:latin typeface="Segoe UI" panose="020B0502040204020203" pitchFamily="34" charset="0"/>
                <a:ea typeface="メイリオ" panose="020B0604030504040204" pitchFamily="50" charset="-128"/>
                <a:cs typeface="Segoe UI" panose="020B0502040204020203" pitchFamily="34" charset="0"/>
              </a:rPr>
              <a:t> </a:t>
            </a:r>
            <a:r>
              <a:rPr sz="2250" spc="-225" dirty="0">
                <a:solidFill>
                  <a:srgbClr val="231F20"/>
                </a:solidFill>
                <a:latin typeface="Segoe UI" panose="020B0502040204020203" pitchFamily="34" charset="0"/>
                <a:ea typeface="メイリオ" panose="020B0604030504040204" pitchFamily="50" charset="-128"/>
                <a:cs typeface="Segoe UI" panose="020B0502040204020203" pitchFamily="34" charset="0"/>
              </a:rPr>
              <a:t>ASKUL</a:t>
            </a:r>
            <a:endParaRPr sz="2250" dirty="0">
              <a:latin typeface="Segoe UI" panose="020B0502040204020203" pitchFamily="34" charset="0"/>
              <a:ea typeface="メイリオ" panose="020B0604030504040204" pitchFamily="50" charset="-128"/>
              <a:cs typeface="Segoe UI" panose="020B0502040204020203" pitchFamily="34" charset="0"/>
            </a:endParaRPr>
          </a:p>
        </p:txBody>
      </p:sp>
      <p:sp>
        <p:nvSpPr>
          <p:cNvPr id="103" name="object 33"/>
          <p:cNvSpPr txBox="1"/>
          <p:nvPr/>
        </p:nvSpPr>
        <p:spPr>
          <a:xfrm rot="21540000">
            <a:off x="2638537" y="7811572"/>
            <a:ext cx="300296" cy="88900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5"/>
              </a:spcBef>
            </a:pPr>
            <a:r>
              <a:rPr sz="700" spc="0" dirty="0">
                <a:solidFill>
                  <a:srgbClr val="231F20"/>
                </a:solidFill>
                <a:latin typeface="小塚ゴシック Pro R"/>
                <a:cs typeface="小塚ゴシック Pro R"/>
              </a:rPr>
              <a:t>カット</a:t>
            </a:r>
            <a:endParaRPr sz="700" dirty="0">
              <a:latin typeface="小塚ゴシック Pro R"/>
              <a:cs typeface="小塚ゴシック Pro R"/>
            </a:endParaRPr>
          </a:p>
        </p:txBody>
      </p:sp>
      <p:sp>
        <p:nvSpPr>
          <p:cNvPr id="106" name="object 36"/>
          <p:cNvSpPr txBox="1"/>
          <p:nvPr/>
        </p:nvSpPr>
        <p:spPr>
          <a:xfrm rot="21540000">
            <a:off x="2646768" y="8038154"/>
            <a:ext cx="300296" cy="88900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5"/>
              </a:spcBef>
            </a:pPr>
            <a:r>
              <a:rPr sz="700" spc="0" dirty="0">
                <a:solidFill>
                  <a:srgbClr val="231F20"/>
                </a:solidFill>
                <a:latin typeface="小塚ゴシック Pro R"/>
                <a:cs typeface="小塚ゴシック Pro R"/>
              </a:rPr>
              <a:t>カット</a:t>
            </a:r>
            <a:endParaRPr sz="700">
              <a:latin typeface="小塚ゴシック Pro R"/>
              <a:cs typeface="小塚ゴシック Pro R"/>
            </a:endParaRPr>
          </a:p>
        </p:txBody>
      </p:sp>
      <p:sp>
        <p:nvSpPr>
          <p:cNvPr id="104" name="object 34"/>
          <p:cNvSpPr txBox="1"/>
          <p:nvPr/>
        </p:nvSpPr>
        <p:spPr>
          <a:xfrm rot="21540000">
            <a:off x="2954715" y="7750062"/>
            <a:ext cx="380500" cy="133350"/>
          </a:xfrm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70"/>
              </a:spcBef>
            </a:pPr>
            <a:r>
              <a:rPr sz="1050" spc="0" dirty="0">
                <a:solidFill>
                  <a:srgbClr val="231F20"/>
                </a:solidFill>
                <a:latin typeface="小塚ゴシック Pro R"/>
                <a:cs typeface="小塚ゴシック Pro R"/>
              </a:rPr>
              <a:t>0,000</a:t>
            </a:r>
            <a:endParaRPr sz="1050" dirty="0">
              <a:latin typeface="小塚ゴシック Pro R"/>
              <a:cs typeface="小塚ゴシック Pro R"/>
            </a:endParaRPr>
          </a:p>
        </p:txBody>
      </p:sp>
      <p:sp>
        <p:nvSpPr>
          <p:cNvPr id="105" name="object 35"/>
          <p:cNvSpPr txBox="1"/>
          <p:nvPr/>
        </p:nvSpPr>
        <p:spPr>
          <a:xfrm rot="21540000">
            <a:off x="3293906" y="7791918"/>
            <a:ext cx="154178" cy="88900"/>
          </a:xfrm>
          <a:prstGeom prst="rect">
            <a:avLst/>
          </a:prstGeom>
        </p:spPr>
        <p:txBody>
          <a:bodyPr vert="horz" wrap="square" lIns="0" tIns="381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r>
              <a:rPr sz="700" spc="0" dirty="0">
                <a:solidFill>
                  <a:srgbClr val="231F20"/>
                </a:solidFill>
                <a:latin typeface="小塚ゴシック Pro R"/>
                <a:cs typeface="小塚ゴシック Pro R"/>
              </a:rPr>
              <a:t>円</a:t>
            </a:r>
            <a:endParaRPr sz="700" dirty="0">
              <a:latin typeface="小塚ゴシック Pro R"/>
              <a:cs typeface="小塚ゴシック Pro R"/>
            </a:endParaRPr>
          </a:p>
        </p:txBody>
      </p:sp>
      <p:sp>
        <p:nvSpPr>
          <p:cNvPr id="107" name="object 37"/>
          <p:cNvSpPr txBox="1"/>
          <p:nvPr/>
        </p:nvSpPr>
        <p:spPr>
          <a:xfrm rot="21540000">
            <a:off x="2962800" y="7996258"/>
            <a:ext cx="380500" cy="133350"/>
          </a:xfrm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70"/>
              </a:spcBef>
            </a:pPr>
            <a:r>
              <a:rPr sz="1050" spc="0" dirty="0">
                <a:solidFill>
                  <a:srgbClr val="231F20"/>
                </a:solidFill>
                <a:latin typeface="小塚ゴシック Pro R"/>
                <a:cs typeface="小塚ゴシック Pro R"/>
              </a:rPr>
              <a:t>0,000</a:t>
            </a:r>
            <a:endParaRPr sz="1050" dirty="0">
              <a:latin typeface="小塚ゴシック Pro R"/>
              <a:cs typeface="小塚ゴシック Pro R"/>
            </a:endParaRPr>
          </a:p>
        </p:txBody>
      </p:sp>
      <p:sp>
        <p:nvSpPr>
          <p:cNvPr id="108" name="object 38"/>
          <p:cNvSpPr txBox="1"/>
          <p:nvPr/>
        </p:nvSpPr>
        <p:spPr>
          <a:xfrm rot="21540000">
            <a:off x="3302137" y="8028027"/>
            <a:ext cx="154178" cy="88900"/>
          </a:xfrm>
          <a:prstGeom prst="rect">
            <a:avLst/>
          </a:prstGeom>
        </p:spPr>
        <p:txBody>
          <a:bodyPr vert="horz" wrap="square" lIns="0" tIns="381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r>
              <a:rPr sz="700" spc="0" dirty="0">
                <a:solidFill>
                  <a:srgbClr val="231F20"/>
                </a:solidFill>
                <a:latin typeface="小塚ゴシック Pro R"/>
                <a:cs typeface="小塚ゴシック Pro R"/>
              </a:rPr>
              <a:t>円</a:t>
            </a:r>
            <a:endParaRPr sz="700" dirty="0">
              <a:latin typeface="小塚ゴシック Pro R"/>
              <a:cs typeface="小塚ゴシック Pro R"/>
            </a:endParaRPr>
          </a:p>
        </p:txBody>
      </p:sp>
      <p:sp>
        <p:nvSpPr>
          <p:cNvPr id="115" name="object 46"/>
          <p:cNvSpPr txBox="1"/>
          <p:nvPr/>
        </p:nvSpPr>
        <p:spPr>
          <a:xfrm rot="21540000">
            <a:off x="2844000" y="8649498"/>
            <a:ext cx="154178" cy="88900"/>
          </a:xfrm>
          <a:prstGeom prst="rect">
            <a:avLst/>
          </a:prstGeom>
        </p:spPr>
        <p:txBody>
          <a:bodyPr vert="horz" wrap="square" lIns="0" tIns="381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r>
              <a:rPr sz="700" spc="0" dirty="0">
                <a:solidFill>
                  <a:srgbClr val="231F20"/>
                </a:solidFill>
                <a:latin typeface="小塚ゴシック Pro R"/>
                <a:cs typeface="小塚ゴシック Pro R"/>
              </a:rPr>
              <a:t>円</a:t>
            </a:r>
            <a:endParaRPr sz="700" dirty="0">
              <a:latin typeface="小塚ゴシック Pro R"/>
              <a:cs typeface="小塚ゴシック Pro R"/>
            </a:endParaRPr>
          </a:p>
        </p:txBody>
      </p:sp>
    </p:spTree>
    <p:extLst>
      <p:ext uri="{BB962C8B-B14F-4D97-AF65-F5344CB8AC3E}">
        <p14:creationId xmlns:p14="http://schemas.microsoft.com/office/powerpoint/2010/main" val="2556433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askul_trimming_b</Template>
  <TotalTime>35</TotalTime>
  <Words>184</Words>
  <Application>Microsoft Office PowerPoint</Application>
  <PresentationFormat>ユーザー設定</PresentationFormat>
  <Paragraphs>62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6" baseType="lpstr">
      <vt:lpstr>HG丸ｺﾞｼｯｸM-PRO</vt:lpstr>
      <vt:lpstr>ＭＳ Ｐゴシック</vt:lpstr>
      <vt:lpstr>メイリオ</vt:lpstr>
      <vt:lpstr>小塚ゴシック Pro B</vt:lpstr>
      <vt:lpstr>小塚ゴシック Pro H</vt:lpstr>
      <vt:lpstr>小塚ゴシック Pro M</vt:lpstr>
      <vt:lpstr>小塚ゴシック Pro R</vt:lpstr>
      <vt:lpstr>小塚明朝 Pro M</vt:lpstr>
      <vt:lpstr>Arial</vt:lpstr>
      <vt:lpstr>Calibri</vt:lpstr>
      <vt:lpstr>Calibri Light</vt:lpstr>
      <vt:lpstr>Segoe UI</vt:lpstr>
      <vt:lpstr>Times New Roman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11</cp:revision>
  <cp:lastPrinted>2018-04-25T02:26:37Z</cp:lastPrinted>
  <dcterms:created xsi:type="dcterms:W3CDTF">2018-04-24T04:53:16Z</dcterms:created>
  <dcterms:modified xsi:type="dcterms:W3CDTF">2018-04-25T02:39:15Z</dcterms:modified>
</cp:coreProperties>
</file>