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4" r:id="rId3"/>
  </p:sldIdLst>
  <p:sldSz cx="7775575" cy="10907713"/>
  <p:notesSz cx="6797675" cy="9926638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7" userDrawn="1">
          <p15:clr>
            <a:srgbClr val="A4A3A4"/>
          </p15:clr>
        </p15:guide>
        <p15:guide id="2" pos="2141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84346"/>
    <a:srgbClr val="EF7D42"/>
    <a:srgbClr val="1A9F63"/>
    <a:srgbClr val="FFE67A"/>
    <a:srgbClr val="663300"/>
    <a:srgbClr val="7ECEF4"/>
    <a:srgbClr val="F65C9E"/>
    <a:srgbClr val="EB6BA4"/>
    <a:srgbClr val="E6E6E6"/>
    <a:srgbClr val="ED145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63" autoAdjust="0"/>
    <p:restoredTop sz="99761" autoAdjust="0"/>
  </p:normalViewPr>
  <p:slideViewPr>
    <p:cSldViewPr snapToGrid="0">
      <p:cViewPr varScale="1">
        <p:scale>
          <a:sx n="82" d="100"/>
          <a:sy n="82" d="100"/>
        </p:scale>
        <p:origin x="2724" y="120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2946151" cy="496106"/>
          </a:xfrm>
          <a:prstGeom prst="rect">
            <a:avLst/>
          </a:prstGeom>
        </p:spPr>
        <p:txBody>
          <a:bodyPr vert="horz" lIns="86022" tIns="43012" rIns="86022" bIns="43012" rtlCol="0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0054" y="0"/>
            <a:ext cx="2946151" cy="496106"/>
          </a:xfrm>
          <a:prstGeom prst="rect">
            <a:avLst/>
          </a:prstGeom>
        </p:spPr>
        <p:txBody>
          <a:bodyPr vert="horz" lIns="86022" tIns="43012" rIns="86022" bIns="43012" rtlCol="0"/>
          <a:lstStyle>
            <a:lvl1pPr algn="r">
              <a:defRPr sz="1000"/>
            </a:lvl1pPr>
          </a:lstStyle>
          <a:p>
            <a:fld id="{EA4C0380-2DE9-498B-B68D-60B46204BA80}" type="datetimeFigureOut">
              <a:rPr kumimoji="1" lang="ja-JP" altLang="en-US" smtClean="0"/>
              <a:t>2018/5/15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429030"/>
            <a:ext cx="2946151" cy="496105"/>
          </a:xfrm>
          <a:prstGeom prst="rect">
            <a:avLst/>
          </a:prstGeom>
        </p:spPr>
        <p:txBody>
          <a:bodyPr vert="horz" lIns="86022" tIns="43012" rIns="86022" bIns="43012" rtlCol="0" anchor="b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0054" y="9429030"/>
            <a:ext cx="2946151" cy="496105"/>
          </a:xfrm>
          <a:prstGeom prst="rect">
            <a:avLst/>
          </a:prstGeom>
        </p:spPr>
        <p:txBody>
          <a:bodyPr vert="horz" lIns="86022" tIns="43012" rIns="86022" bIns="43012" rtlCol="0" anchor="b"/>
          <a:lstStyle>
            <a:lvl1pPr algn="r">
              <a:defRPr sz="10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2945658" cy="498054"/>
          </a:xfrm>
          <a:prstGeom prst="rect">
            <a:avLst/>
          </a:prstGeom>
        </p:spPr>
        <p:txBody>
          <a:bodyPr vert="horz" lIns="91408" tIns="45705" rIns="91408" bIns="45705" rtlCol="0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0450" y="3"/>
            <a:ext cx="2945658" cy="498054"/>
          </a:xfrm>
          <a:prstGeom prst="rect">
            <a:avLst/>
          </a:prstGeom>
        </p:spPr>
        <p:txBody>
          <a:bodyPr vert="horz" lIns="91408" tIns="45705" rIns="91408" bIns="45705" rtlCol="0"/>
          <a:lstStyle>
            <a:lvl1pPr algn="r">
              <a:defRPr sz="1000"/>
            </a:lvl1pPr>
          </a:lstStyle>
          <a:p>
            <a:fld id="{70F99883-74AE-4A2C-81B7-5B86A08198C0}" type="datetimeFigureOut">
              <a:rPr kumimoji="1" lang="ja-JP" altLang="en-US" smtClean="0"/>
              <a:t>2018/5/15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5038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8" tIns="45705" rIns="91408" bIns="45705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768" y="4777199"/>
            <a:ext cx="5438140" cy="3908613"/>
          </a:xfrm>
          <a:prstGeom prst="rect">
            <a:avLst/>
          </a:prstGeom>
        </p:spPr>
        <p:txBody>
          <a:bodyPr vert="horz" lIns="91408" tIns="45705" rIns="91408" bIns="4570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428588"/>
            <a:ext cx="2945658" cy="498053"/>
          </a:xfrm>
          <a:prstGeom prst="rect">
            <a:avLst/>
          </a:prstGeom>
        </p:spPr>
        <p:txBody>
          <a:bodyPr vert="horz" lIns="91408" tIns="45705" rIns="91408" bIns="45705" rtlCol="0" anchor="b"/>
          <a:lstStyle>
            <a:lvl1pPr algn="l">
              <a:defRPr sz="10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0450" y="9428588"/>
            <a:ext cx="2945658" cy="498053"/>
          </a:xfrm>
          <a:prstGeom prst="rect">
            <a:avLst/>
          </a:prstGeom>
        </p:spPr>
        <p:txBody>
          <a:bodyPr vert="horz" lIns="91408" tIns="45705" rIns="91408" bIns="45705" rtlCol="0" anchor="b"/>
          <a:lstStyle>
            <a:lvl1pPr algn="r">
              <a:defRPr sz="10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bg>
      <p:bgPr>
        <a:solidFill>
          <a:srgbClr val="FFE67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2018/5/15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02622" y="-112543"/>
            <a:ext cx="7992000" cy="6437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2707" y="8809957"/>
            <a:ext cx="6768000" cy="115449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正方形/長方形 1"/>
          <p:cNvSpPr/>
          <p:nvPr/>
        </p:nvSpPr>
        <p:spPr>
          <a:xfrm>
            <a:off x="0" y="9805182"/>
            <a:ext cx="7775575" cy="1102531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2053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06639" y="546005"/>
            <a:ext cx="5652000" cy="56142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4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88245" y="3280228"/>
            <a:ext cx="3996000" cy="9659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4" name="object 10"/>
          <p:cNvSpPr txBox="1">
            <a:spLocks/>
          </p:cNvSpPr>
          <p:nvPr/>
        </p:nvSpPr>
        <p:spPr>
          <a:xfrm>
            <a:off x="2409052" y="2193068"/>
            <a:ext cx="2954385" cy="938719"/>
          </a:xfrm>
          <a:prstGeom prst="rect">
            <a:avLst/>
          </a:prstGeom>
        </p:spPr>
        <p:txBody>
          <a:bodyPr vert="horz" wrap="square" lIns="0" tIns="15240" rIns="0" bIns="0" rtlCol="0">
            <a:sp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12700">
              <a:spcBef>
                <a:spcPts val="120"/>
              </a:spcBef>
            </a:pPr>
            <a:r>
              <a:rPr lang="ja-JP" altLang="en-US" sz="6000" spc="-130" dirty="0" smtClean="0">
                <a:solidFill>
                  <a:srgbClr val="6987BB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ア</a:t>
            </a:r>
            <a:r>
              <a:rPr lang="ja-JP" altLang="en-US" sz="6000" spc="-130" dirty="0" smtClean="0">
                <a:solidFill>
                  <a:srgbClr val="1A9F63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ス</a:t>
            </a:r>
            <a:r>
              <a:rPr lang="ja-JP" altLang="en-US" sz="6000" spc="-125" dirty="0" smtClean="0">
                <a:solidFill>
                  <a:srgbClr val="6AC0D7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ク</a:t>
            </a:r>
            <a:r>
              <a:rPr lang="ja-JP" altLang="en-US" sz="6000" spc="15" dirty="0" smtClean="0">
                <a:solidFill>
                  <a:srgbClr val="E387A7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ル</a:t>
            </a:r>
            <a:endParaRPr lang="ja-JP" altLang="en-US" sz="6000" spc="15" dirty="0">
              <a:solidFill>
                <a:srgbClr val="E387A7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object 9"/>
          <p:cNvSpPr txBox="1"/>
          <p:nvPr/>
        </p:nvSpPr>
        <p:spPr>
          <a:xfrm>
            <a:off x="2327457" y="4460855"/>
            <a:ext cx="3238500" cy="620395"/>
          </a:xfrm>
          <a:prstGeom prst="rect">
            <a:avLst/>
          </a:prstGeom>
        </p:spPr>
        <p:txBody>
          <a:bodyPr vert="horz" wrap="square" lIns="0" tIns="26669" rIns="0" bIns="0" rtlCol="0">
            <a:spAutoFit/>
          </a:bodyPr>
          <a:lstStyle/>
          <a:p>
            <a:pPr marL="867410" marR="5080" indent="-855344">
              <a:lnSpc>
                <a:spcPts val="2320"/>
              </a:lnSpc>
              <a:spcBef>
                <a:spcPts val="209"/>
              </a:spcBef>
            </a:pPr>
            <a:r>
              <a:rPr sz="2925" spc="0" baseline="1424" dirty="0">
                <a:solidFill>
                  <a:srgbClr val="231F20"/>
                </a:solidFill>
                <a:latin typeface="MS PGothic"/>
                <a:cs typeface="MS PGothic"/>
              </a:rPr>
              <a:t>インテリア雑貨</a:t>
            </a:r>
            <a:r>
              <a:rPr sz="1950" spc="0" dirty="0">
                <a:solidFill>
                  <a:srgbClr val="231F20"/>
                </a:solidFill>
                <a:latin typeface="MS PGothic"/>
                <a:cs typeface="MS PGothic"/>
              </a:rPr>
              <a:t>、アクセサリー、 </a:t>
            </a:r>
            <a:r>
              <a:rPr sz="1950" spc="10" dirty="0">
                <a:solidFill>
                  <a:srgbClr val="231F20"/>
                </a:solidFill>
                <a:latin typeface="MS PGothic"/>
                <a:cs typeface="MS PGothic"/>
              </a:rPr>
              <a:t>和小</a:t>
            </a:r>
            <a:r>
              <a:rPr sz="1950" spc="5" dirty="0">
                <a:solidFill>
                  <a:srgbClr val="231F20"/>
                </a:solidFill>
                <a:latin typeface="MS PGothic"/>
                <a:cs typeface="MS PGothic"/>
              </a:rPr>
              <a:t>物</a:t>
            </a:r>
            <a:r>
              <a:rPr sz="1950" spc="0" dirty="0">
                <a:solidFill>
                  <a:srgbClr val="231F20"/>
                </a:solidFill>
                <a:latin typeface="MS PGothic"/>
                <a:cs typeface="MS PGothic"/>
              </a:rPr>
              <a:t>、etc‥</a:t>
            </a:r>
            <a:endParaRPr sz="1950" dirty="0">
              <a:latin typeface="MS PGothic"/>
              <a:cs typeface="MS PGothic"/>
            </a:endParaRPr>
          </a:p>
        </p:txBody>
      </p:sp>
      <p:sp>
        <p:nvSpPr>
          <p:cNvPr id="4" name="円/楕円 3"/>
          <p:cNvSpPr/>
          <p:nvPr/>
        </p:nvSpPr>
        <p:spPr>
          <a:xfrm>
            <a:off x="5594093" y="7652747"/>
            <a:ext cx="1548000" cy="1548000"/>
          </a:xfrm>
          <a:prstGeom prst="ellipse">
            <a:avLst/>
          </a:prstGeom>
          <a:solidFill>
            <a:srgbClr val="E84346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2055" name="Picture 7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62775" y="6382774"/>
            <a:ext cx="3924000" cy="373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7" name="object 2"/>
          <p:cNvSpPr txBox="1"/>
          <p:nvPr/>
        </p:nvSpPr>
        <p:spPr>
          <a:xfrm rot="900000">
            <a:off x="5934140" y="7888513"/>
            <a:ext cx="1102613" cy="5111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025"/>
              </a:lnSpc>
            </a:pPr>
            <a:r>
              <a:rPr sz="4000" spc="-180" dirty="0">
                <a:solidFill>
                  <a:srgbClr val="FFFFFF"/>
                </a:solidFill>
                <a:latin typeface="MS PGothic"/>
                <a:cs typeface="MS PGothic"/>
              </a:rPr>
              <a:t>入場</a:t>
            </a:r>
            <a:endParaRPr sz="4000" dirty="0">
              <a:latin typeface="MS PGothic"/>
              <a:cs typeface="MS PGothic"/>
            </a:endParaRPr>
          </a:p>
        </p:txBody>
      </p:sp>
      <p:sp>
        <p:nvSpPr>
          <p:cNvPr id="38" name="object 3"/>
          <p:cNvSpPr txBox="1"/>
          <p:nvPr/>
        </p:nvSpPr>
        <p:spPr>
          <a:xfrm rot="900000">
            <a:off x="5798376" y="8448376"/>
            <a:ext cx="1102613" cy="5111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025"/>
              </a:lnSpc>
            </a:pPr>
            <a:r>
              <a:rPr sz="4000" spc="-180" dirty="0">
                <a:solidFill>
                  <a:srgbClr val="FFFFFF"/>
                </a:solidFill>
                <a:latin typeface="MS PGothic"/>
                <a:cs typeface="MS PGothic"/>
              </a:rPr>
              <a:t>無料</a:t>
            </a:r>
            <a:endParaRPr sz="4000" dirty="0">
              <a:latin typeface="MS PGothic"/>
              <a:cs typeface="MS PGothic"/>
            </a:endParaRPr>
          </a:p>
        </p:txBody>
      </p:sp>
      <p:sp>
        <p:nvSpPr>
          <p:cNvPr id="39" name="object 4"/>
          <p:cNvSpPr txBox="1"/>
          <p:nvPr/>
        </p:nvSpPr>
        <p:spPr>
          <a:xfrm>
            <a:off x="2252573" y="6892304"/>
            <a:ext cx="4184650" cy="63944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6000" spc="-262" baseline="-3472" dirty="0">
                <a:solidFill>
                  <a:srgbClr val="231F20"/>
                </a:solidFill>
                <a:latin typeface="MS PGothic"/>
                <a:cs typeface="MS PGothic"/>
              </a:rPr>
              <a:t>6</a:t>
            </a:r>
            <a:r>
              <a:rPr sz="2650" spc="-385" dirty="0">
                <a:solidFill>
                  <a:srgbClr val="231F20"/>
                </a:solidFill>
                <a:latin typeface="MS PGothic"/>
                <a:cs typeface="MS PGothic"/>
              </a:rPr>
              <a:t>月</a:t>
            </a:r>
            <a:r>
              <a:rPr sz="6000" spc="-270" baseline="-3472" dirty="0">
                <a:solidFill>
                  <a:srgbClr val="231F20"/>
                </a:solidFill>
                <a:latin typeface="MS PGothic"/>
                <a:cs typeface="MS PGothic"/>
              </a:rPr>
              <a:t>16</a:t>
            </a:r>
            <a:r>
              <a:rPr sz="2650" spc="-195" dirty="0">
                <a:solidFill>
                  <a:srgbClr val="231F20"/>
                </a:solidFill>
                <a:latin typeface="MS PGothic"/>
                <a:cs typeface="MS PGothic"/>
              </a:rPr>
              <a:t>日</a:t>
            </a:r>
            <a:r>
              <a:rPr sz="2650" spc="-140" dirty="0">
                <a:solidFill>
                  <a:srgbClr val="231F20"/>
                </a:solidFill>
                <a:latin typeface="MS PGothic"/>
                <a:cs typeface="MS PGothic"/>
              </a:rPr>
              <a:t>（土）</a:t>
            </a:r>
            <a:r>
              <a:rPr sz="2650" spc="-25" dirty="0">
                <a:solidFill>
                  <a:srgbClr val="231F20"/>
                </a:solidFill>
                <a:latin typeface="MS PGothic"/>
                <a:cs typeface="MS PGothic"/>
              </a:rPr>
              <a:t>〜</a:t>
            </a:r>
            <a:r>
              <a:rPr sz="6000" spc="-262" baseline="-3472" dirty="0">
                <a:solidFill>
                  <a:srgbClr val="231F20"/>
                </a:solidFill>
                <a:latin typeface="MS PGothic"/>
                <a:cs typeface="MS PGothic"/>
              </a:rPr>
              <a:t>6</a:t>
            </a:r>
            <a:r>
              <a:rPr sz="2650" spc="-525" dirty="0">
                <a:solidFill>
                  <a:srgbClr val="231F20"/>
                </a:solidFill>
                <a:latin typeface="MS PGothic"/>
                <a:cs typeface="MS PGothic"/>
              </a:rPr>
              <a:t>月</a:t>
            </a:r>
            <a:r>
              <a:rPr sz="6000" spc="-307" baseline="-3472" dirty="0">
                <a:solidFill>
                  <a:srgbClr val="231F20"/>
                </a:solidFill>
                <a:latin typeface="MS PGothic"/>
                <a:cs typeface="MS PGothic"/>
              </a:rPr>
              <a:t>18</a:t>
            </a:r>
            <a:r>
              <a:rPr sz="2650" spc="-195" dirty="0">
                <a:solidFill>
                  <a:srgbClr val="231F20"/>
                </a:solidFill>
                <a:latin typeface="MS PGothic"/>
                <a:cs typeface="MS PGothic"/>
              </a:rPr>
              <a:t>日</a:t>
            </a:r>
            <a:r>
              <a:rPr sz="2650" spc="-140" dirty="0">
                <a:solidFill>
                  <a:srgbClr val="231F20"/>
                </a:solidFill>
                <a:latin typeface="MS PGothic"/>
                <a:cs typeface="MS PGothic"/>
              </a:rPr>
              <a:t>（日）</a:t>
            </a:r>
            <a:endParaRPr sz="2650" dirty="0">
              <a:latin typeface="MS PGothic"/>
              <a:cs typeface="MS PGothic"/>
            </a:endParaRPr>
          </a:p>
        </p:txBody>
      </p:sp>
      <p:sp>
        <p:nvSpPr>
          <p:cNvPr id="3" name="角丸四角形 2"/>
          <p:cNvSpPr/>
          <p:nvPr/>
        </p:nvSpPr>
        <p:spPr>
          <a:xfrm>
            <a:off x="1616867" y="7134227"/>
            <a:ext cx="576000" cy="288000"/>
          </a:xfrm>
          <a:prstGeom prst="roundRect">
            <a:avLst/>
          </a:prstGeom>
          <a:solidFill>
            <a:srgbClr val="EF7D4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0" name="object 5"/>
          <p:cNvSpPr txBox="1"/>
          <p:nvPr/>
        </p:nvSpPr>
        <p:spPr>
          <a:xfrm>
            <a:off x="1666885" y="7117110"/>
            <a:ext cx="455295" cy="29718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1750" spc="-60" dirty="0">
                <a:solidFill>
                  <a:srgbClr val="FFFFFF"/>
                </a:solidFill>
                <a:latin typeface="MS PGothic"/>
                <a:cs typeface="MS PGothic"/>
              </a:rPr>
              <a:t>期間</a:t>
            </a:r>
            <a:endParaRPr sz="1750" dirty="0">
              <a:latin typeface="MS PGothic"/>
              <a:cs typeface="MS PGothic"/>
            </a:endParaRPr>
          </a:p>
        </p:txBody>
      </p:sp>
      <p:sp>
        <p:nvSpPr>
          <p:cNvPr id="41" name="object 6"/>
          <p:cNvSpPr txBox="1"/>
          <p:nvPr/>
        </p:nvSpPr>
        <p:spPr>
          <a:xfrm>
            <a:off x="2201431" y="7817479"/>
            <a:ext cx="3204210" cy="484107"/>
          </a:xfrm>
          <a:prstGeom prst="rect">
            <a:avLst/>
          </a:prstGeom>
        </p:spPr>
        <p:txBody>
          <a:bodyPr vert="horz" wrap="square" lIns="0" tIns="755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545"/>
              </a:spcBef>
            </a:pPr>
            <a:r>
              <a:rPr sz="2650" spc="-140" dirty="0" err="1" smtClean="0">
                <a:solidFill>
                  <a:srgbClr val="231F20"/>
                </a:solidFill>
                <a:latin typeface="MS PGothic"/>
                <a:cs typeface="MS PGothic"/>
              </a:rPr>
              <a:t>アスクル百貨</a:t>
            </a:r>
            <a:r>
              <a:rPr sz="2650" spc="-5" dirty="0" err="1" smtClean="0">
                <a:solidFill>
                  <a:srgbClr val="231F20"/>
                </a:solidFill>
                <a:latin typeface="MS PGothic"/>
                <a:cs typeface="MS PGothic"/>
              </a:rPr>
              <a:t>店</a:t>
            </a:r>
            <a:r>
              <a:rPr sz="2650" spc="-300" dirty="0" smtClean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2650" spc="-140" dirty="0">
                <a:solidFill>
                  <a:srgbClr val="231F20"/>
                </a:solidFill>
                <a:latin typeface="MS PGothic"/>
                <a:cs typeface="MS PGothic"/>
              </a:rPr>
              <a:t>1F</a:t>
            </a:r>
            <a:endParaRPr sz="2650" dirty="0">
              <a:latin typeface="MS PGothic"/>
              <a:cs typeface="MS PGothic"/>
            </a:endParaRPr>
          </a:p>
        </p:txBody>
      </p:sp>
      <p:sp>
        <p:nvSpPr>
          <p:cNvPr id="43" name="角丸四角形 42"/>
          <p:cNvSpPr/>
          <p:nvPr/>
        </p:nvSpPr>
        <p:spPr>
          <a:xfrm>
            <a:off x="1606532" y="7960521"/>
            <a:ext cx="576000" cy="288000"/>
          </a:xfrm>
          <a:prstGeom prst="roundRect">
            <a:avLst/>
          </a:prstGeom>
          <a:solidFill>
            <a:srgbClr val="EF7D4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object 5"/>
          <p:cNvSpPr txBox="1"/>
          <p:nvPr/>
        </p:nvSpPr>
        <p:spPr>
          <a:xfrm>
            <a:off x="1666884" y="7944026"/>
            <a:ext cx="476241" cy="285976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lang="ja-JP" altLang="en-US" sz="1750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S PGothic"/>
              </a:rPr>
              <a:t>会場</a:t>
            </a:r>
            <a:endParaRPr sz="1750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S PGothic"/>
            </a:endParaRPr>
          </a:p>
        </p:txBody>
      </p:sp>
      <p:sp>
        <p:nvSpPr>
          <p:cNvPr id="45" name="object 6"/>
          <p:cNvSpPr txBox="1"/>
          <p:nvPr/>
        </p:nvSpPr>
        <p:spPr>
          <a:xfrm>
            <a:off x="2252573" y="7415072"/>
            <a:ext cx="3204210" cy="384080"/>
          </a:xfrm>
          <a:prstGeom prst="rect">
            <a:avLst/>
          </a:prstGeom>
        </p:spPr>
        <p:txBody>
          <a:bodyPr vert="horz" wrap="square" lIns="0" tIns="755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545"/>
              </a:spcBef>
            </a:pPr>
            <a:r>
              <a:rPr lang="ja-JP" altLang="en-US" sz="2000" spc="8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MS PGothic"/>
              </a:rPr>
              <a:t>午前</a:t>
            </a:r>
            <a:r>
              <a:rPr lang="en-US" altLang="ja-JP" sz="2000" spc="8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MS PGothic"/>
              </a:rPr>
              <a:t>10:00</a:t>
            </a:r>
            <a:r>
              <a:rPr lang="ja-JP" altLang="en-US" sz="2000" spc="8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MS PGothic"/>
              </a:rPr>
              <a:t>～午後</a:t>
            </a:r>
            <a:r>
              <a:rPr lang="en-US" altLang="ja-JP" sz="2000" spc="8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MS PGothic"/>
              </a:rPr>
              <a:t>17:00</a:t>
            </a:r>
            <a:endParaRPr sz="2000" spc="8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MS PGothic"/>
            </a:endParaRPr>
          </a:p>
        </p:txBody>
      </p:sp>
      <p:sp>
        <p:nvSpPr>
          <p:cNvPr id="47" name="object 7"/>
          <p:cNvSpPr txBox="1"/>
          <p:nvPr/>
        </p:nvSpPr>
        <p:spPr>
          <a:xfrm>
            <a:off x="895243" y="9828518"/>
            <a:ext cx="3186430" cy="82550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ts val="4800"/>
              </a:lnSpc>
              <a:spcBef>
                <a:spcPts val="95"/>
              </a:spcBef>
            </a:pPr>
            <a:r>
              <a:rPr sz="4150" spc="-5" dirty="0">
                <a:solidFill>
                  <a:srgbClr val="231F20"/>
                </a:solidFill>
                <a:latin typeface="MS PGothic"/>
                <a:cs typeface="MS PGothic"/>
              </a:rPr>
              <a:t>03-1234-1111</a:t>
            </a:r>
            <a:endParaRPr sz="4150" dirty="0">
              <a:latin typeface="MS PGothic"/>
              <a:cs typeface="MS PGothic"/>
            </a:endParaRPr>
          </a:p>
          <a:p>
            <a:pPr marL="351155">
              <a:lnSpc>
                <a:spcPts val="1500"/>
              </a:lnSpc>
            </a:pPr>
            <a:r>
              <a:rPr sz="1400" dirty="0">
                <a:solidFill>
                  <a:srgbClr val="231F20"/>
                </a:solidFill>
                <a:latin typeface="MS PGothic"/>
                <a:cs typeface="MS PGothic"/>
              </a:rPr>
              <a:t>営業時間</a:t>
            </a:r>
            <a:r>
              <a:rPr sz="1400" spc="-90" dirty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dirty="0">
                <a:solidFill>
                  <a:srgbClr val="231F20"/>
                </a:solidFill>
                <a:latin typeface="MS PGothic"/>
                <a:cs typeface="MS PGothic"/>
              </a:rPr>
              <a:t>：</a:t>
            </a:r>
            <a:r>
              <a:rPr sz="1400" spc="-90" dirty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dirty="0">
                <a:solidFill>
                  <a:srgbClr val="231F20"/>
                </a:solidFill>
                <a:latin typeface="MS PGothic"/>
                <a:cs typeface="MS PGothic"/>
              </a:rPr>
              <a:t>平日</a:t>
            </a:r>
            <a:r>
              <a:rPr sz="1400" spc="50" dirty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dirty="0">
                <a:solidFill>
                  <a:srgbClr val="231F20"/>
                </a:solidFill>
                <a:latin typeface="MS PGothic"/>
                <a:cs typeface="MS PGothic"/>
              </a:rPr>
              <a:t>00:00〜00:00</a:t>
            </a:r>
            <a:endParaRPr sz="1400" dirty="0">
              <a:latin typeface="MS PGothic"/>
              <a:cs typeface="MS PGothic"/>
            </a:endParaRPr>
          </a:p>
        </p:txBody>
      </p:sp>
      <p:sp>
        <p:nvSpPr>
          <p:cNvPr id="48" name="object 8"/>
          <p:cNvSpPr txBox="1"/>
          <p:nvPr/>
        </p:nvSpPr>
        <p:spPr>
          <a:xfrm>
            <a:off x="4830058" y="9942159"/>
            <a:ext cx="2312035" cy="682625"/>
          </a:xfrm>
          <a:prstGeom prst="rect">
            <a:avLst/>
          </a:prstGeom>
        </p:spPr>
        <p:txBody>
          <a:bodyPr vert="horz" wrap="square" lIns="0" tIns="62230" rIns="0" bIns="0" rtlCol="0">
            <a:spAutoFit/>
          </a:bodyPr>
          <a:lstStyle/>
          <a:p>
            <a:pPr marL="29845">
              <a:lnSpc>
                <a:spcPct val="100000"/>
              </a:lnSpc>
              <a:spcBef>
                <a:spcPts val="490"/>
              </a:spcBef>
            </a:pPr>
            <a:r>
              <a:rPr sz="2400" spc="-114" dirty="0">
                <a:solidFill>
                  <a:srgbClr val="231F20"/>
                </a:solidFill>
                <a:latin typeface="MS PGothic"/>
                <a:cs typeface="MS PGothic"/>
              </a:rPr>
              <a:t>アスク</a:t>
            </a:r>
            <a:r>
              <a:rPr sz="2400" spc="-110" dirty="0">
                <a:solidFill>
                  <a:srgbClr val="231F20"/>
                </a:solidFill>
                <a:latin typeface="MS PGothic"/>
                <a:cs typeface="MS PGothic"/>
              </a:rPr>
              <a:t>ル百貨店</a:t>
            </a:r>
            <a:r>
              <a:rPr sz="2400" spc="-120" dirty="0">
                <a:solidFill>
                  <a:srgbClr val="231F20"/>
                </a:solidFill>
                <a:latin typeface="MS PGothic"/>
                <a:cs typeface="MS PGothic"/>
              </a:rPr>
              <a:t>１F</a:t>
            </a:r>
            <a:endParaRPr sz="2400" dirty="0">
              <a:latin typeface="MS PGothic"/>
              <a:cs typeface="MS PGothic"/>
            </a:endParaRPr>
          </a:p>
          <a:p>
            <a:pPr marL="12700">
              <a:lnSpc>
                <a:spcPct val="100000"/>
              </a:lnSpc>
              <a:spcBef>
                <a:spcPts val="220"/>
              </a:spcBef>
              <a:tabLst>
                <a:tab pos="137160" algn="l"/>
              </a:tabLst>
            </a:pPr>
            <a:r>
              <a:rPr lang="ja-JP" altLang="en-US" sz="1400" spc="-70" dirty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lang="ja-JP" altLang="en-US" sz="1400" spc="-70" dirty="0" smtClean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spc="-70" dirty="0" err="1" smtClean="0">
                <a:solidFill>
                  <a:srgbClr val="231F20"/>
                </a:solidFill>
                <a:latin typeface="MS PGothic"/>
                <a:cs typeface="MS PGothic"/>
              </a:rPr>
              <a:t>東京都豊</a:t>
            </a:r>
            <a:r>
              <a:rPr sz="1400" dirty="0" err="1" smtClean="0">
                <a:solidFill>
                  <a:srgbClr val="231F20"/>
                </a:solidFill>
                <a:latin typeface="MS PGothic"/>
                <a:cs typeface="MS PGothic"/>
              </a:rPr>
              <a:t>洲</a:t>
            </a:r>
            <a:r>
              <a:rPr sz="1400" spc="-155" dirty="0" smtClean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spc="-70" dirty="0">
                <a:solidFill>
                  <a:srgbClr val="231F20"/>
                </a:solidFill>
                <a:latin typeface="MS PGothic"/>
                <a:cs typeface="MS PGothic"/>
              </a:rPr>
              <a:t>3-2-3</a:t>
            </a:r>
            <a:endParaRPr sz="1400" dirty="0">
              <a:latin typeface="MS PGothic"/>
              <a:cs typeface="MS PGothic"/>
            </a:endParaRPr>
          </a:p>
        </p:txBody>
      </p:sp>
      <p:pic>
        <p:nvPicPr>
          <p:cNvPr id="2056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328" y="10067082"/>
            <a:ext cx="432000" cy="2606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25806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152</Words>
  <Application>Microsoft Office PowerPoint</Application>
  <PresentationFormat>ユーザー設定</PresentationFormat>
  <Paragraphs>30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MS PGothic</vt:lpstr>
      <vt:lpstr>MS PGothic</vt:lpstr>
      <vt:lpstr>News Gothic MT</vt:lpstr>
      <vt:lpstr>メイリオ</vt:lpstr>
      <vt:lpstr>Arial</vt:lpstr>
      <vt:lpstr>Calibri</vt:lpstr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2018-05-15T05:07:37Z</dcterms:modified>
</cp:coreProperties>
</file>

<file path=docProps/thumbnail.jpeg>
</file>