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346"/>
    <a:srgbClr val="EF7D42"/>
    <a:srgbClr val="1A9F63"/>
    <a:srgbClr val="FFE67A"/>
    <a:srgbClr val="663300"/>
    <a:srgbClr val="7ECEF4"/>
    <a:srgbClr val="F65C9E"/>
    <a:srgbClr val="EB6BA4"/>
    <a:srgbClr val="E6E6E6"/>
    <a:srgbClr val="ED14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2018/5/15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2018/5/15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FE6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622" y="-112543"/>
            <a:ext cx="7992000" cy="643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7" y="8809957"/>
            <a:ext cx="6768000" cy="115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0" y="9805182"/>
            <a:ext cx="7775575" cy="11025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39" y="546005"/>
            <a:ext cx="5652000" cy="561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245" y="3280228"/>
            <a:ext cx="3996000" cy="96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object 10"/>
          <p:cNvSpPr txBox="1">
            <a:spLocks/>
          </p:cNvSpPr>
          <p:nvPr/>
        </p:nvSpPr>
        <p:spPr>
          <a:xfrm>
            <a:off x="2409052" y="2193068"/>
            <a:ext cx="2954385" cy="93871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0"/>
              </a:spcBef>
            </a:pPr>
            <a:r>
              <a:rPr lang="ja-JP" altLang="en-US" sz="6000" spc="-130" dirty="0" smtClean="0">
                <a:solidFill>
                  <a:srgbClr val="6987B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</a:t>
            </a:r>
            <a:r>
              <a:rPr lang="ja-JP" altLang="en-US" sz="6000" spc="-130" dirty="0" smtClean="0">
                <a:solidFill>
                  <a:srgbClr val="1A9F63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</a:t>
            </a:r>
            <a:r>
              <a:rPr lang="ja-JP" altLang="en-US" sz="6000" spc="-125" dirty="0" smtClean="0">
                <a:solidFill>
                  <a:srgbClr val="6AC0D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</a:t>
            </a:r>
            <a:r>
              <a:rPr lang="ja-JP" altLang="en-US" sz="6000" spc="15" dirty="0" smtClean="0">
                <a:solidFill>
                  <a:srgbClr val="E387A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ル</a:t>
            </a:r>
            <a:endParaRPr lang="ja-JP" altLang="en-US" sz="6000" spc="15" dirty="0">
              <a:solidFill>
                <a:srgbClr val="E387A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2327457" y="4460855"/>
            <a:ext cx="3238500" cy="620395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867410" marR="5080" indent="-855344">
              <a:lnSpc>
                <a:spcPts val="2320"/>
              </a:lnSpc>
              <a:spcBef>
                <a:spcPts val="209"/>
              </a:spcBef>
            </a:pPr>
            <a:r>
              <a:rPr sz="2925" spc="0" baseline="1424" dirty="0">
                <a:solidFill>
                  <a:srgbClr val="231F20"/>
                </a:solidFill>
                <a:latin typeface="MS PGothic"/>
                <a:cs typeface="MS PGothic"/>
              </a:rPr>
              <a:t>インテリア雑貨</a:t>
            </a:r>
            <a:r>
              <a:rPr sz="1950" spc="0" dirty="0">
                <a:solidFill>
                  <a:srgbClr val="231F20"/>
                </a:solidFill>
                <a:latin typeface="MS PGothic"/>
                <a:cs typeface="MS PGothic"/>
              </a:rPr>
              <a:t>、アクセサリー、 </a:t>
            </a:r>
            <a:r>
              <a:rPr sz="1950" spc="10" dirty="0">
                <a:solidFill>
                  <a:srgbClr val="231F20"/>
                </a:solidFill>
                <a:latin typeface="MS PGothic"/>
                <a:cs typeface="MS PGothic"/>
              </a:rPr>
              <a:t>和小</a:t>
            </a:r>
            <a:r>
              <a:rPr sz="1950" spc="5" dirty="0">
                <a:solidFill>
                  <a:srgbClr val="231F20"/>
                </a:solidFill>
                <a:latin typeface="MS PGothic"/>
                <a:cs typeface="MS PGothic"/>
              </a:rPr>
              <a:t>物</a:t>
            </a:r>
            <a:r>
              <a:rPr sz="1950" spc="0" dirty="0">
                <a:solidFill>
                  <a:srgbClr val="231F20"/>
                </a:solidFill>
                <a:latin typeface="MS PGothic"/>
                <a:cs typeface="MS PGothic"/>
              </a:rPr>
              <a:t>、etc‥</a:t>
            </a:r>
            <a:endParaRPr sz="1950" dirty="0">
              <a:latin typeface="MS PGothic"/>
              <a:cs typeface="MS PGothic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5594093" y="7652747"/>
            <a:ext cx="1548000" cy="1548000"/>
          </a:xfrm>
          <a:prstGeom prst="ellipse">
            <a:avLst/>
          </a:prstGeom>
          <a:solidFill>
            <a:srgbClr val="E843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775" y="6382774"/>
            <a:ext cx="3924000" cy="37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object 2"/>
          <p:cNvSpPr txBox="1"/>
          <p:nvPr/>
        </p:nvSpPr>
        <p:spPr>
          <a:xfrm rot="900000">
            <a:off x="5934140" y="7888513"/>
            <a:ext cx="1102613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MS PGothic"/>
                <a:cs typeface="MS PGothic"/>
              </a:rPr>
              <a:t>入場</a:t>
            </a:r>
            <a:endParaRPr sz="4000" dirty="0">
              <a:latin typeface="MS PGothic"/>
              <a:cs typeface="MS PGothic"/>
            </a:endParaRPr>
          </a:p>
        </p:txBody>
      </p:sp>
      <p:sp>
        <p:nvSpPr>
          <p:cNvPr id="38" name="object 3"/>
          <p:cNvSpPr txBox="1"/>
          <p:nvPr/>
        </p:nvSpPr>
        <p:spPr>
          <a:xfrm rot="900000">
            <a:off x="5798376" y="8448376"/>
            <a:ext cx="1102613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MS PGothic"/>
                <a:cs typeface="MS PGothic"/>
              </a:rPr>
              <a:t>無料</a:t>
            </a:r>
            <a:endParaRPr sz="4000" dirty="0">
              <a:latin typeface="MS PGothic"/>
              <a:cs typeface="MS PGothic"/>
            </a:endParaRPr>
          </a:p>
        </p:txBody>
      </p:sp>
      <p:sp>
        <p:nvSpPr>
          <p:cNvPr id="39" name="object 4"/>
          <p:cNvSpPr txBox="1"/>
          <p:nvPr/>
        </p:nvSpPr>
        <p:spPr>
          <a:xfrm>
            <a:off x="2252573" y="6892304"/>
            <a:ext cx="4184650" cy="6394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0" spc="-262" baseline="-3472" dirty="0">
                <a:solidFill>
                  <a:srgbClr val="231F20"/>
                </a:solidFill>
                <a:latin typeface="MS PGothic"/>
                <a:cs typeface="MS PGothic"/>
              </a:rPr>
              <a:t>6</a:t>
            </a:r>
            <a:r>
              <a:rPr sz="2650" spc="-385" dirty="0">
                <a:solidFill>
                  <a:srgbClr val="231F20"/>
                </a:solidFill>
                <a:latin typeface="MS PGothic"/>
                <a:cs typeface="MS PGothic"/>
              </a:rPr>
              <a:t>月</a:t>
            </a:r>
            <a:r>
              <a:rPr sz="6000" spc="-270" baseline="-3472" dirty="0">
                <a:solidFill>
                  <a:srgbClr val="231F20"/>
                </a:solidFill>
                <a:latin typeface="MS PGothic"/>
                <a:cs typeface="MS PGothic"/>
              </a:rPr>
              <a:t>16</a:t>
            </a:r>
            <a:r>
              <a:rPr sz="2650" spc="-195" dirty="0">
                <a:solidFill>
                  <a:srgbClr val="231F20"/>
                </a:solidFill>
                <a:latin typeface="MS PGothic"/>
                <a:cs typeface="MS PGothic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（土）</a:t>
            </a:r>
            <a:r>
              <a:rPr sz="2650" spc="-25" dirty="0">
                <a:solidFill>
                  <a:srgbClr val="231F20"/>
                </a:solidFill>
                <a:latin typeface="MS PGothic"/>
                <a:cs typeface="MS PGothic"/>
              </a:rPr>
              <a:t>〜</a:t>
            </a:r>
            <a:r>
              <a:rPr sz="6000" spc="-262" baseline="-3472" dirty="0">
                <a:solidFill>
                  <a:srgbClr val="231F20"/>
                </a:solidFill>
                <a:latin typeface="MS PGothic"/>
                <a:cs typeface="MS PGothic"/>
              </a:rPr>
              <a:t>6</a:t>
            </a:r>
            <a:r>
              <a:rPr sz="2650" spc="-525" dirty="0">
                <a:solidFill>
                  <a:srgbClr val="231F20"/>
                </a:solidFill>
                <a:latin typeface="MS PGothic"/>
                <a:cs typeface="MS PGothic"/>
              </a:rPr>
              <a:t>月</a:t>
            </a:r>
            <a:r>
              <a:rPr sz="6000" spc="-307" baseline="-3472" dirty="0">
                <a:solidFill>
                  <a:srgbClr val="231F20"/>
                </a:solidFill>
                <a:latin typeface="MS PGothic"/>
                <a:cs typeface="MS PGothic"/>
              </a:rPr>
              <a:t>18</a:t>
            </a:r>
            <a:r>
              <a:rPr sz="2650" spc="-195" dirty="0">
                <a:solidFill>
                  <a:srgbClr val="231F20"/>
                </a:solidFill>
                <a:latin typeface="MS PGothic"/>
                <a:cs typeface="MS PGothic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（日）</a:t>
            </a:r>
            <a:endParaRPr sz="2650" dirty="0">
              <a:latin typeface="MS PGothic"/>
              <a:cs typeface="MS PGothic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616867" y="7134227"/>
            <a:ext cx="576000" cy="288000"/>
          </a:xfrm>
          <a:prstGeom prst="roundRect">
            <a:avLst/>
          </a:prstGeom>
          <a:solidFill>
            <a:srgbClr val="EF7D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object 5"/>
          <p:cNvSpPr txBox="1"/>
          <p:nvPr/>
        </p:nvSpPr>
        <p:spPr>
          <a:xfrm>
            <a:off x="1666885" y="7117110"/>
            <a:ext cx="455295" cy="297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750" spc="-60" dirty="0">
                <a:solidFill>
                  <a:srgbClr val="FFFFFF"/>
                </a:solidFill>
                <a:latin typeface="MS PGothic"/>
                <a:cs typeface="MS PGothic"/>
              </a:rPr>
              <a:t>期間</a:t>
            </a:r>
            <a:endParaRPr sz="1750" dirty="0">
              <a:latin typeface="MS PGothic"/>
              <a:cs typeface="MS PGothic"/>
            </a:endParaRPr>
          </a:p>
        </p:txBody>
      </p:sp>
      <p:sp>
        <p:nvSpPr>
          <p:cNvPr id="41" name="object 6"/>
          <p:cNvSpPr txBox="1"/>
          <p:nvPr/>
        </p:nvSpPr>
        <p:spPr>
          <a:xfrm>
            <a:off x="2201431" y="7817479"/>
            <a:ext cx="3204210" cy="484107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650" spc="-140" dirty="0" err="1" smtClean="0">
                <a:solidFill>
                  <a:srgbClr val="231F20"/>
                </a:solidFill>
                <a:latin typeface="MS PGothic"/>
                <a:cs typeface="MS PGothic"/>
              </a:rPr>
              <a:t>アスクル百貨</a:t>
            </a:r>
            <a:r>
              <a:rPr sz="2650" spc="-5" dirty="0" err="1" smtClean="0">
                <a:solidFill>
                  <a:srgbClr val="231F20"/>
                </a:solidFill>
                <a:latin typeface="MS PGothic"/>
                <a:cs typeface="MS PGothic"/>
              </a:rPr>
              <a:t>店</a:t>
            </a:r>
            <a:r>
              <a:rPr sz="2650" spc="-300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2650" spc="-140" dirty="0">
                <a:solidFill>
                  <a:srgbClr val="231F20"/>
                </a:solidFill>
                <a:latin typeface="MS PGothic"/>
                <a:cs typeface="MS PGothic"/>
              </a:rPr>
              <a:t>1F</a:t>
            </a:r>
            <a:endParaRPr sz="2650" dirty="0">
              <a:latin typeface="MS PGothic"/>
              <a:cs typeface="MS PGothic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1606532" y="7960521"/>
            <a:ext cx="576000" cy="288000"/>
          </a:xfrm>
          <a:prstGeom prst="roundRect">
            <a:avLst/>
          </a:prstGeom>
          <a:solidFill>
            <a:srgbClr val="EF7D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object 5"/>
          <p:cNvSpPr txBox="1"/>
          <p:nvPr/>
        </p:nvSpPr>
        <p:spPr>
          <a:xfrm>
            <a:off x="1666884" y="7944026"/>
            <a:ext cx="476241" cy="28597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ja-JP" altLang="en-US" sz="175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会場</a:t>
            </a:r>
            <a:endParaRPr sz="17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S PGothic"/>
            </a:endParaRPr>
          </a:p>
        </p:txBody>
      </p:sp>
      <p:sp>
        <p:nvSpPr>
          <p:cNvPr id="45" name="object 6"/>
          <p:cNvSpPr txBox="1"/>
          <p:nvPr/>
        </p:nvSpPr>
        <p:spPr>
          <a:xfrm>
            <a:off x="2252573" y="7415072"/>
            <a:ext cx="3204210" cy="3840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lang="ja-JP" altLang="en-US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午前</a:t>
            </a:r>
            <a:r>
              <a:rPr lang="en-US" altLang="ja-JP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10:00</a:t>
            </a:r>
            <a:r>
              <a:rPr lang="ja-JP" altLang="en-US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～午後</a:t>
            </a:r>
            <a:r>
              <a:rPr lang="en-US" altLang="ja-JP" sz="2000" spc="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S PGothic"/>
              </a:rPr>
              <a:t>17:00</a:t>
            </a:r>
            <a:endParaRPr sz="2000" spc="8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S PGothic"/>
            </a:endParaRPr>
          </a:p>
        </p:txBody>
      </p:sp>
      <p:sp>
        <p:nvSpPr>
          <p:cNvPr id="47" name="object 7"/>
          <p:cNvSpPr txBox="1"/>
          <p:nvPr/>
        </p:nvSpPr>
        <p:spPr>
          <a:xfrm>
            <a:off x="895243" y="9828518"/>
            <a:ext cx="3186430" cy="825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>
                <a:solidFill>
                  <a:srgbClr val="231F20"/>
                </a:solidFill>
                <a:latin typeface="MS PGothic"/>
                <a:cs typeface="MS PGothic"/>
              </a:rPr>
              <a:t>03-1234-1111</a:t>
            </a:r>
            <a:endParaRPr sz="4150" dirty="0">
              <a:latin typeface="MS PGothic"/>
              <a:cs typeface="MS PGothic"/>
            </a:endParaRPr>
          </a:p>
          <a:p>
            <a:pPr marL="351155">
              <a:lnSpc>
                <a:spcPts val="1500"/>
              </a:lnSpc>
            </a:pP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営業時間</a:t>
            </a:r>
            <a:r>
              <a:rPr sz="1400" spc="-9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231F20"/>
                </a:solidFill>
                <a:latin typeface="MS PGothic"/>
                <a:cs typeface="MS PGothic"/>
              </a:rPr>
              <a:t>00:00〜00:00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4830058" y="9942159"/>
            <a:ext cx="231203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ル百貨店</a:t>
            </a:r>
            <a:r>
              <a:rPr sz="2400" spc="-120" dirty="0">
                <a:solidFill>
                  <a:srgbClr val="231F20"/>
                </a:solidFill>
                <a:latin typeface="MS PGothic"/>
                <a:cs typeface="MS PGothic"/>
              </a:rPr>
              <a:t>１F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28" y="10067082"/>
            <a:ext cx="432000" cy="26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2018-05-15T05:07:37Z</dcterms:modified>
</cp:coreProperties>
</file>