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2" r:id="rId1"/>
  </p:sldMasterIdLst>
  <p:notesMasterIdLst>
    <p:notesMasterId r:id="rId4"/>
  </p:notesMasterIdLst>
  <p:sldIdLst>
    <p:sldId id="262" r:id="rId2"/>
    <p:sldId id="264" r:id="rId3"/>
  </p:sldIdLst>
  <p:sldSz cx="10907713" cy="7775575"/>
  <p:notesSz cx="6797675" cy="9926638"/>
  <p:defaultTextStyle>
    <a:defPPr>
      <a:defRPr lang="ja-JP"/>
    </a:defPPr>
    <a:lvl1pPr marL="0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1pPr>
    <a:lvl2pPr marL="509426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2pPr>
    <a:lvl3pPr marL="1018852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3pPr>
    <a:lvl4pPr marL="1528277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4pPr>
    <a:lvl5pPr marL="2037703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5pPr>
    <a:lvl6pPr marL="2547128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6pPr>
    <a:lvl7pPr marL="3056555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7pPr>
    <a:lvl8pPr marL="3565980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8pPr>
    <a:lvl9pPr marL="4075405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9">
          <p15:clr>
            <a:srgbClr val="A4A3A4"/>
          </p15:clr>
        </p15:guide>
        <p15:guide id="2" pos="34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59E62"/>
    <a:srgbClr val="51B6AF"/>
    <a:srgbClr val="EEA13A"/>
    <a:srgbClr val="3BA0E8"/>
    <a:srgbClr val="3EB7EB"/>
    <a:srgbClr val="000099"/>
    <a:srgbClr val="F0F4FA"/>
    <a:srgbClr val="E8EEF8"/>
    <a:srgbClr val="203864"/>
    <a:srgbClr val="E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2C8C85-51F0-491E-9774-3900AFEF0FD7}" styleName="淡色 2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70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612" y="84"/>
      </p:cViewPr>
      <p:guideLst>
        <p:guide orient="horz" pos="2449"/>
        <p:guide pos="34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57" tIns="45729" rIns="91457" bIns="45729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8056"/>
          </a:xfrm>
          <a:prstGeom prst="rect">
            <a:avLst/>
          </a:prstGeom>
        </p:spPr>
        <p:txBody>
          <a:bodyPr vert="horz" lIns="91457" tIns="45729" rIns="91457" bIns="45729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2018/5/15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49338" y="1239838"/>
            <a:ext cx="46990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57" tIns="45729" rIns="91457" bIns="45729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77195"/>
            <a:ext cx="5438140" cy="3908613"/>
          </a:xfrm>
          <a:prstGeom prst="rect">
            <a:avLst/>
          </a:prstGeom>
        </p:spPr>
        <p:txBody>
          <a:bodyPr vert="horz" lIns="91457" tIns="45729" rIns="91457" bIns="45729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8586"/>
            <a:ext cx="2945659" cy="498055"/>
          </a:xfrm>
          <a:prstGeom prst="rect">
            <a:avLst/>
          </a:prstGeom>
        </p:spPr>
        <p:txBody>
          <a:bodyPr vert="horz" lIns="91457" tIns="45729" rIns="91457" bIns="45729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4" y="9428586"/>
            <a:ext cx="2945659" cy="498055"/>
          </a:xfrm>
          <a:prstGeom prst="rect">
            <a:avLst/>
          </a:prstGeom>
        </p:spPr>
        <p:txBody>
          <a:bodyPr vert="horz" lIns="91457" tIns="45729" rIns="91457" bIns="45729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1pPr>
    <a:lvl2pPr marL="509426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2pPr>
    <a:lvl3pPr marL="1018852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3pPr>
    <a:lvl4pPr marL="1528277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4pPr>
    <a:lvl5pPr marL="2037703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5pPr>
    <a:lvl6pPr marL="2547128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6pPr>
    <a:lvl7pPr marL="3056555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7pPr>
    <a:lvl8pPr marL="3565980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8pPr>
    <a:lvl9pPr marL="4075405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2F95B-E3ED-B944-BA41-13023F2BAF9D}" type="datetimeFigureOut">
              <a:rPr kumimoji="1" lang="ja-JP" altLang="en-US" smtClean="0"/>
              <a:t>2018/5/15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397D6-AE81-9248-A718-122C783B7A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40739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図プレースホルダー 6"/>
          <p:cNvSpPr>
            <a:spLocks noGrp="1"/>
          </p:cNvSpPr>
          <p:nvPr>
            <p:ph type="pic" sz="quarter" idx="10" hasCustomPrompt="1"/>
          </p:nvPr>
        </p:nvSpPr>
        <p:spPr>
          <a:xfrm>
            <a:off x="5079919" y="2017713"/>
            <a:ext cx="5700795" cy="519271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8" name="図プレースホルダー 6"/>
          <p:cNvSpPr>
            <a:spLocks noGrp="1"/>
          </p:cNvSpPr>
          <p:nvPr>
            <p:ph type="pic" sz="quarter" idx="11" hasCustomPrompt="1"/>
          </p:nvPr>
        </p:nvSpPr>
        <p:spPr>
          <a:xfrm>
            <a:off x="2116632" y="3457379"/>
            <a:ext cx="2285964" cy="148173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9" name="図プレースホルダー 6"/>
          <p:cNvSpPr>
            <a:spLocks noGrp="1"/>
          </p:cNvSpPr>
          <p:nvPr>
            <p:ph type="pic" sz="quarter" idx="12" hasCustomPrompt="1"/>
          </p:nvPr>
        </p:nvSpPr>
        <p:spPr>
          <a:xfrm>
            <a:off x="564435" y="959599"/>
            <a:ext cx="1100650" cy="1100717"/>
          </a:xfrm>
          <a:prstGeom prst="ellipse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11" name="図プレースホルダー 6"/>
          <p:cNvSpPr>
            <a:spLocks noGrp="1"/>
          </p:cNvSpPr>
          <p:nvPr>
            <p:ph type="pic" sz="quarter" idx="13" hasCustomPrompt="1"/>
          </p:nvPr>
        </p:nvSpPr>
        <p:spPr>
          <a:xfrm>
            <a:off x="564435" y="3330372"/>
            <a:ext cx="1100650" cy="1100717"/>
          </a:xfrm>
          <a:prstGeom prst="ellipse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12" name="図プレースホルダー 6"/>
          <p:cNvSpPr>
            <a:spLocks noGrp="1"/>
          </p:cNvSpPr>
          <p:nvPr>
            <p:ph type="pic" sz="quarter" idx="14" hasCustomPrompt="1"/>
          </p:nvPr>
        </p:nvSpPr>
        <p:spPr>
          <a:xfrm>
            <a:off x="564435" y="5517693"/>
            <a:ext cx="1100650" cy="1100717"/>
          </a:xfrm>
          <a:prstGeom prst="ellipse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79382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545386" y="311385"/>
            <a:ext cx="9816942" cy="1295929"/>
          </a:xfrm>
          <a:prstGeom prst="rect">
            <a:avLst/>
          </a:prstGeom>
        </p:spPr>
        <p:txBody>
          <a:bodyPr vert="horz" lIns="106740" tIns="53370" rIns="106740" bIns="5337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5386" y="1814301"/>
            <a:ext cx="9816942" cy="5131520"/>
          </a:xfrm>
          <a:prstGeom prst="rect">
            <a:avLst/>
          </a:prstGeom>
        </p:spPr>
        <p:txBody>
          <a:bodyPr vert="horz" lIns="106740" tIns="53370" rIns="106740" bIns="5337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545387" y="7206808"/>
            <a:ext cx="2545133" cy="413977"/>
          </a:xfrm>
          <a:prstGeom prst="rect">
            <a:avLst/>
          </a:prstGeom>
        </p:spPr>
        <p:txBody>
          <a:bodyPr vert="horz" lIns="106740" tIns="53370" rIns="106740" bIns="5337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82F95B-E3ED-B944-BA41-13023F2BAF9D}" type="datetimeFigureOut">
              <a:rPr kumimoji="1" lang="ja-JP" altLang="en-US" smtClean="0"/>
              <a:t>2018/5/15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726802" y="7206808"/>
            <a:ext cx="3454109" cy="413977"/>
          </a:xfrm>
          <a:prstGeom prst="rect">
            <a:avLst/>
          </a:prstGeom>
        </p:spPr>
        <p:txBody>
          <a:bodyPr vert="horz" lIns="106740" tIns="53370" rIns="106740" bIns="5337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817194" y="7206808"/>
            <a:ext cx="2545133" cy="413977"/>
          </a:xfrm>
          <a:prstGeom prst="rect">
            <a:avLst/>
          </a:prstGeom>
        </p:spPr>
        <p:txBody>
          <a:bodyPr vert="horz" lIns="106740" tIns="53370" rIns="106740" bIns="5337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1397D6-AE81-9248-A718-122C783B7A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0814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4" r:id="rId2"/>
    <p:sldLayoutId id="2147483725" r:id="rId3"/>
  </p:sldLayoutIdLst>
  <p:txStyles>
    <p:titleStyle>
      <a:lvl1pPr algn="ctr" defTabSz="533699" rtl="0" eaLnBrk="1" latinLnBrk="0" hangingPunct="1">
        <a:spcBef>
          <a:spcPct val="0"/>
        </a:spcBef>
        <a:buNone/>
        <a:defRPr kumimoji="1" sz="5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00275" indent="-400275" algn="l" defTabSz="533699" rtl="0" eaLnBrk="1" latinLnBrk="0" hangingPunct="1">
        <a:spcBef>
          <a:spcPct val="20000"/>
        </a:spcBef>
        <a:buFont typeface="Arial"/>
        <a:buChar char="•"/>
        <a:defRPr kumimoji="1" sz="3700" kern="1200">
          <a:solidFill>
            <a:schemeClr val="tx1"/>
          </a:solidFill>
          <a:latin typeface="+mn-lt"/>
          <a:ea typeface="+mn-ea"/>
          <a:cs typeface="+mn-cs"/>
        </a:defRPr>
      </a:lvl1pPr>
      <a:lvl2pPr marL="867261" indent="-333562" algn="l" defTabSz="533699" rtl="0" eaLnBrk="1" latinLnBrk="0" hangingPunct="1">
        <a:spcBef>
          <a:spcPct val="20000"/>
        </a:spcBef>
        <a:buFont typeface="Arial"/>
        <a:buChar char="–"/>
        <a:defRPr kumimoji="1"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334249" indent="-266850" algn="l" defTabSz="533699" rtl="0" eaLnBrk="1" latinLnBrk="0" hangingPunct="1">
        <a:spcBef>
          <a:spcPct val="20000"/>
        </a:spcBef>
        <a:buFont typeface="Arial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867949" indent="-266850" algn="l" defTabSz="533699" rtl="0" eaLnBrk="1" latinLnBrk="0" hangingPunct="1">
        <a:spcBef>
          <a:spcPct val="20000"/>
        </a:spcBef>
        <a:buFont typeface="Arial"/>
        <a:buChar char="–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401648" indent="-266850" algn="l" defTabSz="533699" rtl="0" eaLnBrk="1" latinLnBrk="0" hangingPunct="1">
        <a:spcBef>
          <a:spcPct val="20000"/>
        </a:spcBef>
        <a:buFont typeface="Arial"/>
        <a:buChar char="»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935347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69046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02746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36445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33699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67399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01098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34797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68496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02196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735895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269594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solidFill>
            <a:srgbClr val="DEEBF7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9" y="107950"/>
            <a:ext cx="10688635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4" y="180977"/>
            <a:ext cx="10544176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40" y="1725614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40" y="3606802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40" y="5448301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5" y="427039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1" y="3382964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9" y="5272088"/>
            <a:ext cx="10688635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4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16208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904400" cy="7825123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9780" y="314337"/>
            <a:ext cx="5490000" cy="5454352"/>
          </a:xfrm>
          <a:prstGeom prst="rect">
            <a:avLst/>
          </a:prstGeom>
        </p:spPr>
      </p:pic>
      <p:pic>
        <p:nvPicPr>
          <p:cNvPr id="31" name="図 3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904400" cy="6613316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953" y="4993023"/>
            <a:ext cx="1557531" cy="1557531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1686" y="2900955"/>
            <a:ext cx="804674" cy="292609"/>
          </a:xfrm>
          <a:prstGeom prst="rect">
            <a:avLst/>
          </a:prstGeom>
        </p:spPr>
      </p:pic>
      <p:pic>
        <p:nvPicPr>
          <p:cNvPr id="14" name="図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1686" y="4877714"/>
            <a:ext cx="804674" cy="292609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2936" y="1835752"/>
            <a:ext cx="2376000" cy="864274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7253" y="2956470"/>
            <a:ext cx="3986792" cy="966218"/>
          </a:xfrm>
          <a:prstGeom prst="rect">
            <a:avLst/>
          </a:prstGeom>
        </p:spPr>
      </p:pic>
      <p:sp>
        <p:nvSpPr>
          <p:cNvPr id="15" name="object 2"/>
          <p:cNvSpPr txBox="1">
            <a:spLocks/>
          </p:cNvSpPr>
          <p:nvPr/>
        </p:nvSpPr>
        <p:spPr>
          <a:xfrm>
            <a:off x="3306672" y="1995891"/>
            <a:ext cx="2772000" cy="846386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>
            <a:lvl1pPr algn="ctr" defTabSz="533699" rtl="0" eaLnBrk="1" latinLnBrk="0" hangingPunct="1">
              <a:spcBef>
                <a:spcPct val="0"/>
              </a:spcBef>
              <a:buNone/>
              <a:defRPr kumimoji="1" sz="51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>
              <a:spcBef>
                <a:spcPts val="120"/>
              </a:spcBef>
            </a:pPr>
            <a:r>
              <a:rPr lang="ja-JP" altLang="en-US" sz="5400" spc="-130" dirty="0" smtClean="0">
                <a:solidFill>
                  <a:srgbClr val="6987BB"/>
                </a:solidFill>
              </a:rPr>
              <a:t>ア</a:t>
            </a:r>
            <a:r>
              <a:rPr lang="ja-JP" altLang="en-US" sz="5400" spc="-130" dirty="0" smtClean="0">
                <a:solidFill>
                  <a:srgbClr val="259E62"/>
                </a:solidFill>
              </a:rPr>
              <a:t>ス</a:t>
            </a:r>
            <a:r>
              <a:rPr lang="ja-JP" altLang="en-US" sz="5400" spc="-125" dirty="0" smtClean="0">
                <a:solidFill>
                  <a:srgbClr val="6AC0D7"/>
                </a:solidFill>
              </a:rPr>
              <a:t>ク</a:t>
            </a:r>
            <a:r>
              <a:rPr lang="ja-JP" altLang="en-US" sz="5400" spc="15" dirty="0" smtClean="0">
                <a:solidFill>
                  <a:srgbClr val="E387A7"/>
                </a:solidFill>
              </a:rPr>
              <a:t>ル</a:t>
            </a:r>
            <a:endParaRPr lang="ja-JP" altLang="en-US" sz="5400" spc="15" dirty="0">
              <a:solidFill>
                <a:srgbClr val="E387A7"/>
              </a:solidFill>
            </a:endParaRPr>
          </a:p>
        </p:txBody>
      </p:sp>
      <p:sp>
        <p:nvSpPr>
          <p:cNvPr id="16" name="object 3"/>
          <p:cNvSpPr txBox="1"/>
          <p:nvPr/>
        </p:nvSpPr>
        <p:spPr>
          <a:xfrm rot="20880000">
            <a:off x="566652" y="5240464"/>
            <a:ext cx="1104300" cy="5111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4025"/>
              </a:lnSpc>
            </a:pPr>
            <a:r>
              <a:rPr sz="4000" spc="-18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入場</a:t>
            </a:r>
            <a:endParaRPr sz="4000" dirty="0">
              <a:latin typeface="ＭＳ Ｐゴシック"/>
              <a:cs typeface="ＭＳ Ｐゴシック"/>
            </a:endParaRPr>
          </a:p>
        </p:txBody>
      </p:sp>
      <p:sp>
        <p:nvSpPr>
          <p:cNvPr id="17" name="object 4"/>
          <p:cNvSpPr txBox="1"/>
          <p:nvPr/>
        </p:nvSpPr>
        <p:spPr>
          <a:xfrm rot="20880000">
            <a:off x="712760" y="5766719"/>
            <a:ext cx="1104300" cy="5111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4025"/>
              </a:lnSpc>
            </a:pPr>
            <a:r>
              <a:rPr sz="4000" spc="-18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無料</a:t>
            </a:r>
            <a:endParaRPr sz="4000">
              <a:latin typeface="ＭＳ Ｐゴシック"/>
              <a:cs typeface="ＭＳ Ｐゴシック"/>
            </a:endParaRPr>
          </a:p>
        </p:txBody>
      </p:sp>
      <p:sp>
        <p:nvSpPr>
          <p:cNvPr id="18" name="object 5"/>
          <p:cNvSpPr txBox="1"/>
          <p:nvPr/>
        </p:nvSpPr>
        <p:spPr>
          <a:xfrm>
            <a:off x="2615158" y="6727509"/>
            <a:ext cx="3528000" cy="62773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ts val="4800"/>
              </a:lnSpc>
              <a:spcBef>
                <a:spcPts val="95"/>
              </a:spcBef>
            </a:pPr>
            <a:r>
              <a:rPr sz="4150" spc="-5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03-1234-1111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19" name="object 6"/>
          <p:cNvSpPr txBox="1"/>
          <p:nvPr/>
        </p:nvSpPr>
        <p:spPr>
          <a:xfrm>
            <a:off x="6379161" y="6842475"/>
            <a:ext cx="2988000" cy="682625"/>
          </a:xfrm>
          <a:prstGeom prst="rect">
            <a:avLst/>
          </a:prstGeom>
        </p:spPr>
        <p:txBody>
          <a:bodyPr vert="horz" wrap="square" lIns="0" tIns="62230" rIns="0" bIns="0" rtlCol="0">
            <a:spAutoFit/>
          </a:bodyPr>
          <a:lstStyle/>
          <a:p>
            <a:pPr marL="29845">
              <a:lnSpc>
                <a:spcPct val="100000"/>
              </a:lnSpc>
              <a:spcBef>
                <a:spcPts val="490"/>
              </a:spcBef>
            </a:pPr>
            <a:r>
              <a:rPr sz="2400" spc="-114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アスク</a:t>
            </a:r>
            <a:r>
              <a:rPr sz="2400" spc="-11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ル百貨店</a:t>
            </a:r>
            <a:r>
              <a:rPr sz="2400" spc="-12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１F</a:t>
            </a:r>
            <a:endParaRPr sz="2400" dirty="0">
              <a:latin typeface="ＭＳ Ｐゴシック"/>
              <a:cs typeface="ＭＳ Ｐゴシック"/>
            </a:endParaRPr>
          </a:p>
          <a:p>
            <a:pPr marL="12700">
              <a:lnSpc>
                <a:spcPct val="100000"/>
              </a:lnSpc>
              <a:spcBef>
                <a:spcPts val="220"/>
              </a:spcBef>
              <a:tabLst>
                <a:tab pos="137160" algn="l"/>
              </a:tabLst>
            </a:pPr>
            <a:r>
              <a:rPr lang="en-US" sz="1400" spc="-7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  </a:t>
            </a:r>
            <a:r>
              <a:rPr sz="1400" spc="-70" dirty="0" err="1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東京都豊</a:t>
            </a:r>
            <a:r>
              <a:rPr sz="1400" dirty="0" err="1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洲</a:t>
            </a:r>
            <a:r>
              <a:rPr sz="1400" spc="-155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1400" spc="-7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3-2-3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20" name="object 7"/>
          <p:cNvSpPr txBox="1"/>
          <p:nvPr/>
        </p:nvSpPr>
        <p:spPr>
          <a:xfrm>
            <a:off x="8655228" y="2909435"/>
            <a:ext cx="720000" cy="260328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4604" algn="ctr">
              <a:lnSpc>
                <a:spcPts val="1885"/>
              </a:lnSpc>
              <a:spcBef>
                <a:spcPts val="130"/>
              </a:spcBef>
              <a:tabLst>
                <a:tab pos="368300" algn="l"/>
              </a:tabLst>
            </a:pPr>
            <a:r>
              <a:rPr sz="1750" spc="2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期	</a:t>
            </a:r>
            <a:r>
              <a:rPr sz="1750" spc="25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間</a:t>
            </a:r>
            <a:endParaRPr sz="2650" dirty="0">
              <a:latin typeface="ＭＳ Ｐゴシック"/>
              <a:cs typeface="ＭＳ Ｐゴシック"/>
            </a:endParaRPr>
          </a:p>
        </p:txBody>
      </p:sp>
      <p:sp>
        <p:nvSpPr>
          <p:cNvPr id="21" name="object 20"/>
          <p:cNvSpPr txBox="1"/>
          <p:nvPr/>
        </p:nvSpPr>
        <p:spPr>
          <a:xfrm>
            <a:off x="3209941" y="4150916"/>
            <a:ext cx="3238500" cy="620395"/>
          </a:xfrm>
          <a:prstGeom prst="rect">
            <a:avLst/>
          </a:prstGeom>
        </p:spPr>
        <p:txBody>
          <a:bodyPr vert="horz" wrap="square" lIns="0" tIns="26669" rIns="0" bIns="0" rtlCol="0">
            <a:spAutoFit/>
          </a:bodyPr>
          <a:lstStyle/>
          <a:p>
            <a:pPr marL="867410" marR="5080" indent="-855344">
              <a:lnSpc>
                <a:spcPts val="2320"/>
              </a:lnSpc>
              <a:spcBef>
                <a:spcPts val="209"/>
              </a:spcBef>
            </a:pPr>
            <a:r>
              <a:rPr sz="2925" spc="0" baseline="1424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インテリア雑貨</a:t>
            </a:r>
            <a:r>
              <a:rPr sz="1950" spc="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、アクセサリー、 </a:t>
            </a:r>
            <a:r>
              <a:rPr sz="1950" spc="1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和小</a:t>
            </a:r>
            <a:r>
              <a:rPr sz="1950" spc="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物</a:t>
            </a:r>
            <a:r>
              <a:rPr sz="1950" spc="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、etc‥</a:t>
            </a:r>
            <a:endParaRPr sz="1950" dirty="0">
              <a:latin typeface="ＭＳ Ｐゴシック"/>
              <a:cs typeface="ＭＳ Ｐゴシック"/>
            </a:endParaRPr>
          </a:p>
        </p:txBody>
      </p:sp>
      <p:sp>
        <p:nvSpPr>
          <p:cNvPr id="22" name="object 7"/>
          <p:cNvSpPr txBox="1"/>
          <p:nvPr/>
        </p:nvSpPr>
        <p:spPr>
          <a:xfrm>
            <a:off x="7832936" y="3136342"/>
            <a:ext cx="2608580" cy="568104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R="22860" algn="ctr">
              <a:lnSpc>
                <a:spcPts val="4275"/>
              </a:lnSpc>
            </a:pPr>
            <a:r>
              <a:rPr sz="6000" spc="-262" baseline="-3472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6</a:t>
            </a:r>
            <a:r>
              <a:rPr sz="2650" spc="-38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月</a:t>
            </a:r>
            <a:r>
              <a:rPr sz="6000" spc="-292" baseline="-3472" dirty="0">
                <a:solidFill>
                  <a:srgbClr val="231F20"/>
                </a:solidFill>
                <a:latin typeface="ＭＳ Ｐゴシック"/>
                <a:cs typeface="ＭＳ Ｐゴシック"/>
              </a:rPr>
              <a:t>1</a:t>
            </a:r>
            <a:r>
              <a:rPr sz="6000" spc="-247" baseline="-3472" dirty="0">
                <a:solidFill>
                  <a:srgbClr val="231F20"/>
                </a:solidFill>
                <a:latin typeface="ＭＳ Ｐゴシック"/>
                <a:cs typeface="ＭＳ Ｐゴシック"/>
              </a:rPr>
              <a:t>6</a:t>
            </a:r>
            <a:r>
              <a:rPr sz="2650" spc="-19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日</a:t>
            </a:r>
            <a:r>
              <a:rPr sz="2650" spc="-14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（土</a:t>
            </a:r>
            <a:r>
              <a:rPr sz="2650" spc="-14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）</a:t>
            </a:r>
            <a:endParaRPr sz="2650" dirty="0">
              <a:latin typeface="ＭＳ Ｐゴシック"/>
              <a:cs typeface="ＭＳ Ｐゴシック"/>
            </a:endParaRPr>
          </a:p>
        </p:txBody>
      </p:sp>
      <p:sp>
        <p:nvSpPr>
          <p:cNvPr id="24" name="object 7"/>
          <p:cNvSpPr txBox="1"/>
          <p:nvPr/>
        </p:nvSpPr>
        <p:spPr>
          <a:xfrm>
            <a:off x="7716646" y="3708346"/>
            <a:ext cx="2608580" cy="311624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R="2540" algn="ctr">
              <a:lnSpc>
                <a:spcPts val="2250"/>
              </a:lnSpc>
            </a:pPr>
            <a:r>
              <a:rPr sz="2650" spc="-5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▼</a:t>
            </a:r>
            <a:endParaRPr sz="2650" dirty="0">
              <a:latin typeface="ＭＳ Ｐゴシック"/>
              <a:cs typeface="ＭＳ Ｐゴシック"/>
            </a:endParaRPr>
          </a:p>
        </p:txBody>
      </p:sp>
      <p:sp>
        <p:nvSpPr>
          <p:cNvPr id="25" name="object 7"/>
          <p:cNvSpPr txBox="1"/>
          <p:nvPr/>
        </p:nvSpPr>
        <p:spPr>
          <a:xfrm>
            <a:off x="7832936" y="3958609"/>
            <a:ext cx="2608580" cy="503984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algn="ctr">
              <a:lnSpc>
                <a:spcPts val="3840"/>
              </a:lnSpc>
            </a:pPr>
            <a:r>
              <a:rPr sz="6000" spc="-262" baseline="-3472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6</a:t>
            </a:r>
            <a:r>
              <a:rPr sz="2650" spc="-52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月</a:t>
            </a:r>
            <a:r>
              <a:rPr sz="6000" spc="-292" baseline="-3472" dirty="0">
                <a:solidFill>
                  <a:srgbClr val="231F20"/>
                </a:solidFill>
                <a:latin typeface="ＭＳ Ｐゴシック"/>
                <a:cs typeface="ＭＳ Ｐゴシック"/>
              </a:rPr>
              <a:t>1</a:t>
            </a:r>
            <a:r>
              <a:rPr sz="6000" spc="-322" baseline="-3472" dirty="0">
                <a:solidFill>
                  <a:srgbClr val="231F20"/>
                </a:solidFill>
                <a:latin typeface="ＭＳ Ｐゴシック"/>
                <a:cs typeface="ＭＳ Ｐゴシック"/>
              </a:rPr>
              <a:t>8</a:t>
            </a:r>
            <a:r>
              <a:rPr sz="2650" spc="-19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日</a:t>
            </a:r>
            <a:r>
              <a:rPr sz="2650" spc="-14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（日</a:t>
            </a:r>
            <a:r>
              <a:rPr sz="2650" spc="-14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）</a:t>
            </a:r>
            <a:endParaRPr sz="2650" dirty="0">
              <a:latin typeface="ＭＳ Ｐゴシック"/>
              <a:cs typeface="ＭＳ Ｐゴシック"/>
            </a:endParaRPr>
          </a:p>
        </p:txBody>
      </p:sp>
      <p:sp>
        <p:nvSpPr>
          <p:cNvPr id="26" name="object 7"/>
          <p:cNvSpPr txBox="1"/>
          <p:nvPr/>
        </p:nvSpPr>
        <p:spPr>
          <a:xfrm>
            <a:off x="7716646" y="4407663"/>
            <a:ext cx="2608580" cy="337272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algn="ctr">
              <a:lnSpc>
                <a:spcPts val="2545"/>
              </a:lnSpc>
            </a:pPr>
            <a:r>
              <a:rPr sz="2775" spc="0" baseline="6006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午</a:t>
            </a:r>
            <a:r>
              <a:rPr sz="2775" spc="82" baseline="6006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前</a:t>
            </a:r>
            <a:r>
              <a:rPr sz="240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10:00</a:t>
            </a:r>
            <a:r>
              <a:rPr sz="2400" spc="-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〜</a:t>
            </a:r>
            <a:r>
              <a:rPr sz="2775" spc="0" baseline="6006" dirty="0">
                <a:solidFill>
                  <a:srgbClr val="231F20"/>
                </a:solidFill>
                <a:latin typeface="ＭＳ Ｐゴシック"/>
                <a:cs typeface="ＭＳ Ｐゴシック"/>
              </a:rPr>
              <a:t>午</a:t>
            </a:r>
            <a:r>
              <a:rPr sz="2775" spc="-209" baseline="6006" dirty="0">
                <a:solidFill>
                  <a:srgbClr val="231F20"/>
                </a:solidFill>
                <a:latin typeface="ＭＳ Ｐゴシック"/>
                <a:cs typeface="ＭＳ Ｐゴシック"/>
              </a:rPr>
              <a:t>後</a:t>
            </a:r>
            <a:r>
              <a:rPr sz="2400" spc="-5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17:00</a:t>
            </a:r>
            <a:endParaRPr sz="2400" dirty="0">
              <a:latin typeface="ＭＳ Ｐゴシック"/>
              <a:cs typeface="ＭＳ Ｐゴシック"/>
            </a:endParaRPr>
          </a:p>
        </p:txBody>
      </p:sp>
      <p:sp>
        <p:nvSpPr>
          <p:cNvPr id="27" name="object 7"/>
          <p:cNvSpPr txBox="1"/>
          <p:nvPr/>
        </p:nvSpPr>
        <p:spPr>
          <a:xfrm>
            <a:off x="8655228" y="4887239"/>
            <a:ext cx="720000" cy="260328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4604" algn="ctr">
              <a:lnSpc>
                <a:spcPts val="1885"/>
              </a:lnSpc>
              <a:spcBef>
                <a:spcPts val="130"/>
              </a:spcBef>
              <a:tabLst>
                <a:tab pos="368300" algn="l"/>
              </a:tabLst>
            </a:pPr>
            <a:r>
              <a:rPr lang="ja-JP" altLang="en-US" sz="1750" spc="2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会	場</a:t>
            </a:r>
          </a:p>
        </p:txBody>
      </p:sp>
      <p:sp>
        <p:nvSpPr>
          <p:cNvPr id="28" name="object 7"/>
          <p:cNvSpPr txBox="1"/>
          <p:nvPr/>
        </p:nvSpPr>
        <p:spPr>
          <a:xfrm>
            <a:off x="7716646" y="5160798"/>
            <a:ext cx="2608580" cy="424475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4604" algn="ctr">
              <a:lnSpc>
                <a:spcPct val="100000"/>
              </a:lnSpc>
              <a:spcBef>
                <a:spcPts val="325"/>
              </a:spcBef>
            </a:pPr>
            <a:r>
              <a:rPr sz="2650" spc="-14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アスクル百貨</a:t>
            </a:r>
            <a:r>
              <a:rPr sz="2650" spc="-5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店</a:t>
            </a:r>
            <a:r>
              <a:rPr sz="2650" spc="-335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2650" spc="-14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1F</a:t>
            </a:r>
            <a:endParaRPr sz="2650" dirty="0">
              <a:latin typeface="ＭＳ Ｐゴシック"/>
              <a:cs typeface="ＭＳ Ｐゴシック"/>
            </a:endParaRPr>
          </a:p>
        </p:txBody>
      </p:sp>
      <p:sp>
        <p:nvSpPr>
          <p:cNvPr id="29" name="object 5"/>
          <p:cNvSpPr txBox="1"/>
          <p:nvPr/>
        </p:nvSpPr>
        <p:spPr>
          <a:xfrm>
            <a:off x="2615158" y="7329845"/>
            <a:ext cx="3528000" cy="204543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51155">
              <a:lnSpc>
                <a:spcPts val="1500"/>
              </a:lnSpc>
            </a:pPr>
            <a:r>
              <a:rPr sz="140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営業時間</a:t>
            </a:r>
            <a:r>
              <a:rPr sz="1400" spc="-9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140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：</a:t>
            </a:r>
            <a:r>
              <a:rPr sz="1400" spc="-9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140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平日</a:t>
            </a:r>
            <a:r>
              <a:rPr sz="1400" spc="5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140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00:00〜00:00</a:t>
            </a:r>
            <a:endParaRPr sz="1400" dirty="0">
              <a:latin typeface="ＭＳ Ｐゴシック"/>
              <a:cs typeface="ＭＳ Ｐゴシック"/>
            </a:endParaRPr>
          </a:p>
        </p:txBody>
      </p:sp>
      <p:pic>
        <p:nvPicPr>
          <p:cNvPr id="30" name="図 2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3414" y="6987276"/>
            <a:ext cx="411481" cy="252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3249009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tezukuri-yoko1</Template>
  <TotalTime>25</TotalTime>
  <Words>154</Words>
  <Application>Microsoft Office PowerPoint</Application>
  <PresentationFormat>ユーザー設定</PresentationFormat>
  <Paragraphs>31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HG丸ｺﾞｼｯｸM-PRO</vt:lpstr>
      <vt:lpstr>ＭＳ Ｐゴシック</vt:lpstr>
      <vt:lpstr>Arial</vt:lpstr>
      <vt:lpstr>Calibri</vt:lpstr>
      <vt:lpstr>ホワイト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chibayou</dc:creator>
  <cp:lastModifiedBy>wellenetz</cp:lastModifiedBy>
  <cp:revision>4</cp:revision>
  <cp:lastPrinted>2018-05-15T05:03:49Z</cp:lastPrinted>
  <dcterms:created xsi:type="dcterms:W3CDTF">2018-05-08T05:22:47Z</dcterms:created>
  <dcterms:modified xsi:type="dcterms:W3CDTF">2018-05-15T05:08:12Z</dcterms:modified>
</cp:coreProperties>
</file>