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4"/>
  </p:notesMasterIdLst>
  <p:sldIdLst>
    <p:sldId id="262" r:id="rId2"/>
    <p:sldId id="264" r:id="rId3"/>
  </p:sldIdLst>
  <p:sldSz cx="10907713" cy="7775575"/>
  <p:notesSz cx="6797675" cy="9926638"/>
  <p:defaultTextStyle>
    <a:defPPr>
      <a:defRPr lang="ja-JP"/>
    </a:defPPr>
    <a:lvl1pPr marL="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9E62"/>
    <a:srgbClr val="51B6AF"/>
    <a:srgbClr val="EEA13A"/>
    <a:srgbClr val="3BA0E8"/>
    <a:srgbClr val="3EB7EB"/>
    <a:srgbClr val="000099"/>
    <a:srgbClr val="F0F4FA"/>
    <a:srgbClr val="E8EEF8"/>
    <a:srgbClr val="203864"/>
    <a:srgbClr val="E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612" y="84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2018/5/15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702175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58" tIns="45729" rIns="91458" bIns="4572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3"/>
          </a:xfrm>
          <a:prstGeom prst="rect">
            <a:avLst/>
          </a:prstGeom>
        </p:spPr>
        <p:txBody>
          <a:bodyPr vert="horz" lIns="91458" tIns="45729" rIns="91458" bIns="45729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95B-E3ED-B944-BA41-13023F2BAF9D}" type="datetimeFigureOut">
              <a:rPr kumimoji="1" lang="ja-JP" altLang="en-US" smtClean="0"/>
              <a:t>2018/5/15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073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図プレースホルダー 6"/>
          <p:cNvSpPr>
            <a:spLocks noGrp="1"/>
          </p:cNvSpPr>
          <p:nvPr>
            <p:ph type="pic" sz="quarter" idx="10" hasCustomPrompt="1"/>
          </p:nvPr>
        </p:nvSpPr>
        <p:spPr>
          <a:xfrm>
            <a:off x="5079919" y="2017713"/>
            <a:ext cx="5700795" cy="51927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8" name="図プレースホルダー 6"/>
          <p:cNvSpPr>
            <a:spLocks noGrp="1"/>
          </p:cNvSpPr>
          <p:nvPr>
            <p:ph type="pic" sz="quarter" idx="11" hasCustomPrompt="1"/>
          </p:nvPr>
        </p:nvSpPr>
        <p:spPr>
          <a:xfrm>
            <a:off x="2116632" y="3457379"/>
            <a:ext cx="2285964" cy="148173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9" name="図プレースホルダー 6"/>
          <p:cNvSpPr>
            <a:spLocks noGrp="1"/>
          </p:cNvSpPr>
          <p:nvPr>
            <p:ph type="pic" sz="quarter" idx="12" hasCustomPrompt="1"/>
          </p:nvPr>
        </p:nvSpPr>
        <p:spPr>
          <a:xfrm>
            <a:off x="564435" y="959599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1" name="図プレースホルダー 6"/>
          <p:cNvSpPr>
            <a:spLocks noGrp="1"/>
          </p:cNvSpPr>
          <p:nvPr>
            <p:ph type="pic" sz="quarter" idx="13" hasCustomPrompt="1"/>
          </p:nvPr>
        </p:nvSpPr>
        <p:spPr>
          <a:xfrm>
            <a:off x="564435" y="3330372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2" name="図プレースホルダー 6"/>
          <p:cNvSpPr>
            <a:spLocks noGrp="1"/>
          </p:cNvSpPr>
          <p:nvPr>
            <p:ph type="pic" sz="quarter" idx="14" hasCustomPrompt="1"/>
          </p:nvPr>
        </p:nvSpPr>
        <p:spPr>
          <a:xfrm>
            <a:off x="564435" y="5517693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79382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5386" y="311385"/>
            <a:ext cx="9816942" cy="1295929"/>
          </a:xfrm>
          <a:prstGeom prst="rect">
            <a:avLst/>
          </a:prstGeom>
        </p:spPr>
        <p:txBody>
          <a:bodyPr vert="horz" lIns="106740" tIns="53370" rIns="106740" bIns="5337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5386" y="1814301"/>
            <a:ext cx="9816942" cy="5131520"/>
          </a:xfrm>
          <a:prstGeom prst="rect">
            <a:avLst/>
          </a:prstGeom>
        </p:spPr>
        <p:txBody>
          <a:bodyPr vert="horz" lIns="106740" tIns="53370" rIns="106740" bIns="5337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5387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6802" y="7206808"/>
            <a:ext cx="3454109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7194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81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4" r:id="rId2"/>
    <p:sldLayoutId id="2147483725" r:id="rId3"/>
  </p:sldLayoutIdLst>
  <p:txStyles>
    <p:titleStyle>
      <a:lvl1pPr algn="ctr" defTabSz="533699" rtl="0" eaLnBrk="1" latinLnBrk="0" hangingPunct="1">
        <a:spcBef>
          <a:spcPct val="0"/>
        </a:spcBef>
        <a:buNone/>
        <a:defRPr kumimoji="1"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0275" indent="-400275" algn="l" defTabSz="533699" rtl="0" eaLnBrk="1" latinLnBrk="0" hangingPunct="1">
        <a:spcBef>
          <a:spcPct val="20000"/>
        </a:spcBef>
        <a:buFont typeface="Arial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7261" indent="-333562" algn="l" defTabSz="533699" rtl="0" eaLnBrk="1" latinLnBrk="0" hangingPunct="1">
        <a:spcBef>
          <a:spcPct val="20000"/>
        </a:spcBef>
        <a:buFont typeface="Arial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4249" indent="-266850" algn="l" defTabSz="533699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67949" indent="-266850" algn="l" defTabSz="533699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1648" indent="-266850" algn="l" defTabSz="533699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35347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690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27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36445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6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73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1098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4797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84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21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5895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9594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9" y="107950"/>
            <a:ext cx="10688635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4" y="180977"/>
            <a:ext cx="10544176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40" y="1725614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40" y="3606802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40" y="5448301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5" y="427039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3382964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9" y="5272088"/>
            <a:ext cx="1068863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4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20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04400" cy="7825123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9780" y="314337"/>
            <a:ext cx="5490000" cy="5454351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04400" cy="6613316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04400" cy="6613316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53" y="4993023"/>
            <a:ext cx="1557531" cy="1557531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7253" y="2956470"/>
            <a:ext cx="3986792" cy="966218"/>
          </a:xfrm>
          <a:prstGeom prst="rect">
            <a:avLst/>
          </a:prstGeom>
        </p:spPr>
      </p:pic>
      <p:sp>
        <p:nvSpPr>
          <p:cNvPr id="15" name="object 2"/>
          <p:cNvSpPr txBox="1">
            <a:spLocks/>
          </p:cNvSpPr>
          <p:nvPr/>
        </p:nvSpPr>
        <p:spPr>
          <a:xfrm>
            <a:off x="3306672" y="1995891"/>
            <a:ext cx="2772000" cy="846386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>
            <a:lvl1pPr algn="ctr" defTabSz="533699" rtl="0" eaLnBrk="1" latinLnBrk="0" hangingPunct="1">
              <a:spcBef>
                <a:spcPct val="0"/>
              </a:spcBef>
              <a:buNone/>
              <a:defRPr kumimoji="1" sz="5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spcBef>
                <a:spcPts val="120"/>
              </a:spcBef>
            </a:pPr>
            <a:r>
              <a:rPr lang="ja-JP" altLang="en-US" sz="5400" spc="-130" dirty="0" smtClean="0">
                <a:solidFill>
                  <a:srgbClr val="6987BB"/>
                </a:solidFill>
              </a:rPr>
              <a:t>ア</a:t>
            </a:r>
            <a:r>
              <a:rPr lang="ja-JP" altLang="en-US" sz="5400" spc="-130" dirty="0" smtClean="0">
                <a:solidFill>
                  <a:srgbClr val="259E62"/>
                </a:solidFill>
              </a:rPr>
              <a:t>ス</a:t>
            </a:r>
            <a:r>
              <a:rPr lang="ja-JP" altLang="en-US" sz="5400" spc="-125" dirty="0" smtClean="0">
                <a:solidFill>
                  <a:srgbClr val="6AC0D7"/>
                </a:solidFill>
              </a:rPr>
              <a:t>ク</a:t>
            </a:r>
            <a:r>
              <a:rPr lang="ja-JP" altLang="en-US" sz="5400" spc="15" dirty="0" smtClean="0">
                <a:solidFill>
                  <a:srgbClr val="E387A7"/>
                </a:solidFill>
              </a:rPr>
              <a:t>ル</a:t>
            </a:r>
            <a:endParaRPr lang="ja-JP" altLang="en-US" sz="5400" spc="15" dirty="0">
              <a:solidFill>
                <a:srgbClr val="E387A7"/>
              </a:solidFill>
            </a:endParaRPr>
          </a:p>
        </p:txBody>
      </p:sp>
      <p:sp>
        <p:nvSpPr>
          <p:cNvPr id="16" name="object 3"/>
          <p:cNvSpPr txBox="1"/>
          <p:nvPr/>
        </p:nvSpPr>
        <p:spPr>
          <a:xfrm rot="20880000">
            <a:off x="566652" y="5240464"/>
            <a:ext cx="1104300" cy="5111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4025"/>
              </a:lnSpc>
            </a:pPr>
            <a:r>
              <a:rPr sz="4000" spc="-18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入場</a:t>
            </a:r>
            <a:endParaRPr sz="4000" dirty="0">
              <a:latin typeface="ＭＳ Ｐゴシック"/>
              <a:cs typeface="ＭＳ Ｐゴシック"/>
            </a:endParaRPr>
          </a:p>
        </p:txBody>
      </p:sp>
      <p:sp>
        <p:nvSpPr>
          <p:cNvPr id="17" name="object 4"/>
          <p:cNvSpPr txBox="1"/>
          <p:nvPr/>
        </p:nvSpPr>
        <p:spPr>
          <a:xfrm rot="20880000">
            <a:off x="712760" y="5766719"/>
            <a:ext cx="1104300" cy="5111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4025"/>
              </a:lnSpc>
            </a:pPr>
            <a:r>
              <a:rPr sz="4000" spc="-18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無料</a:t>
            </a:r>
            <a:endParaRPr sz="4000">
              <a:latin typeface="ＭＳ Ｐゴシック"/>
              <a:cs typeface="ＭＳ Ｐゴシック"/>
            </a:endParaRPr>
          </a:p>
        </p:txBody>
      </p:sp>
      <p:sp>
        <p:nvSpPr>
          <p:cNvPr id="18" name="object 5"/>
          <p:cNvSpPr txBox="1"/>
          <p:nvPr/>
        </p:nvSpPr>
        <p:spPr>
          <a:xfrm>
            <a:off x="2615158" y="6727509"/>
            <a:ext cx="3528000" cy="6277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4800"/>
              </a:lnSpc>
              <a:spcBef>
                <a:spcPts val="95"/>
              </a:spcBef>
            </a:pPr>
            <a:r>
              <a:rPr sz="4150" spc="-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03-1234-1111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21" name="object 20"/>
          <p:cNvSpPr txBox="1"/>
          <p:nvPr/>
        </p:nvSpPr>
        <p:spPr>
          <a:xfrm>
            <a:off x="3209941" y="4150916"/>
            <a:ext cx="3238500" cy="620395"/>
          </a:xfrm>
          <a:prstGeom prst="rect">
            <a:avLst/>
          </a:prstGeom>
        </p:spPr>
        <p:txBody>
          <a:bodyPr vert="horz" wrap="square" lIns="0" tIns="26669" rIns="0" bIns="0" rtlCol="0">
            <a:spAutoFit/>
          </a:bodyPr>
          <a:lstStyle/>
          <a:p>
            <a:pPr marL="867410" marR="5080" indent="-855344">
              <a:lnSpc>
                <a:spcPts val="2320"/>
              </a:lnSpc>
              <a:spcBef>
                <a:spcPts val="209"/>
              </a:spcBef>
            </a:pPr>
            <a:r>
              <a:rPr sz="2925" spc="0" baseline="1424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インテリア雑貨</a:t>
            </a:r>
            <a:r>
              <a:rPr sz="1950" spc="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、アクセサリー、 </a:t>
            </a:r>
            <a:r>
              <a:rPr sz="1950" spc="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和小</a:t>
            </a:r>
            <a:r>
              <a:rPr sz="1950" spc="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物</a:t>
            </a:r>
            <a:r>
              <a:rPr sz="1950" spc="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、etc‥</a:t>
            </a:r>
            <a:endParaRPr sz="1950" dirty="0">
              <a:latin typeface="ＭＳ Ｐゴシック"/>
              <a:cs typeface="ＭＳ Ｐゴシック"/>
            </a:endParaRPr>
          </a:p>
        </p:txBody>
      </p:sp>
      <p:sp>
        <p:nvSpPr>
          <p:cNvPr id="29" name="object 5"/>
          <p:cNvSpPr txBox="1"/>
          <p:nvPr/>
        </p:nvSpPr>
        <p:spPr>
          <a:xfrm>
            <a:off x="2615158" y="7329845"/>
            <a:ext cx="3528000" cy="20454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1155">
              <a:lnSpc>
                <a:spcPts val="1500"/>
              </a:lnSpc>
            </a:pPr>
            <a:r>
              <a:rPr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営業時間</a:t>
            </a:r>
            <a:r>
              <a:rPr sz="1400" spc="-9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：</a:t>
            </a:r>
            <a:r>
              <a:rPr sz="1400" spc="-9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平日</a:t>
            </a:r>
            <a:r>
              <a:rPr sz="1400" spc="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00:00〜00:00</a:t>
            </a:r>
            <a:endParaRPr sz="1400" dirty="0">
              <a:latin typeface="ＭＳ Ｐゴシック"/>
              <a:cs typeface="ＭＳ Ｐゴシック"/>
            </a:endParaRPr>
          </a:p>
        </p:txBody>
      </p:sp>
      <p:pic>
        <p:nvPicPr>
          <p:cNvPr id="30" name="図 2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414" y="6987276"/>
            <a:ext cx="411481" cy="252985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4059" y="1825248"/>
            <a:ext cx="2404877" cy="874778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1686" y="2900955"/>
            <a:ext cx="804674" cy="292609"/>
          </a:xfrm>
          <a:prstGeom prst="rect">
            <a:avLst/>
          </a:prstGeom>
        </p:spPr>
      </p:pic>
      <p:sp>
        <p:nvSpPr>
          <p:cNvPr id="20" name="object 7"/>
          <p:cNvSpPr txBox="1"/>
          <p:nvPr/>
        </p:nvSpPr>
        <p:spPr>
          <a:xfrm>
            <a:off x="8655228" y="2909435"/>
            <a:ext cx="720000" cy="260328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4604" algn="ctr">
              <a:lnSpc>
                <a:spcPts val="1885"/>
              </a:lnSpc>
              <a:spcBef>
                <a:spcPts val="130"/>
              </a:spcBef>
              <a:tabLst>
                <a:tab pos="368300" algn="l"/>
              </a:tabLst>
            </a:pPr>
            <a:r>
              <a:rPr sz="1750" spc="2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期	</a:t>
            </a:r>
            <a:r>
              <a:rPr sz="1750" spc="2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間</a:t>
            </a:r>
            <a:endParaRPr sz="2650" dirty="0">
              <a:latin typeface="ＭＳ Ｐゴシック"/>
              <a:cs typeface="ＭＳ Ｐゴシック"/>
            </a:endParaRPr>
          </a:p>
        </p:txBody>
      </p:sp>
      <p:sp>
        <p:nvSpPr>
          <p:cNvPr id="24" name="object 7"/>
          <p:cNvSpPr txBox="1"/>
          <p:nvPr/>
        </p:nvSpPr>
        <p:spPr>
          <a:xfrm>
            <a:off x="7716646" y="3708346"/>
            <a:ext cx="2608580" cy="311624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R="2540" algn="ctr">
              <a:lnSpc>
                <a:spcPts val="2250"/>
              </a:lnSpc>
            </a:pPr>
            <a:r>
              <a:rPr sz="2650" spc="-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▼</a:t>
            </a:r>
            <a:endParaRPr sz="2650" dirty="0">
              <a:latin typeface="ＭＳ Ｐゴシック"/>
              <a:cs typeface="ＭＳ Ｐゴシック"/>
            </a:endParaRPr>
          </a:p>
        </p:txBody>
      </p:sp>
      <p:sp>
        <p:nvSpPr>
          <p:cNvPr id="26" name="object 7"/>
          <p:cNvSpPr txBox="1"/>
          <p:nvPr/>
        </p:nvSpPr>
        <p:spPr>
          <a:xfrm>
            <a:off x="7716646" y="4407663"/>
            <a:ext cx="2608580" cy="337272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algn="ctr">
              <a:lnSpc>
                <a:spcPts val="2545"/>
              </a:lnSpc>
            </a:pPr>
            <a:r>
              <a:rPr sz="2775" spc="0" baseline="6006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午</a:t>
            </a:r>
            <a:r>
              <a:rPr sz="2775" spc="82" baseline="6006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前</a:t>
            </a:r>
            <a:r>
              <a:rPr sz="2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10:00</a:t>
            </a:r>
            <a:r>
              <a:rPr sz="24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〜</a:t>
            </a:r>
            <a:r>
              <a:rPr sz="2775" spc="0" baseline="6006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午</a:t>
            </a:r>
            <a:r>
              <a:rPr sz="2775" spc="-209" baseline="6006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後</a:t>
            </a:r>
            <a:r>
              <a:rPr sz="2400" spc="-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17:00</a:t>
            </a:r>
            <a:endParaRPr sz="2400" dirty="0">
              <a:latin typeface="ＭＳ Ｐゴシック"/>
              <a:cs typeface="ＭＳ Ｐゴシック"/>
            </a:endParaRPr>
          </a:p>
        </p:txBody>
      </p:sp>
      <p:sp>
        <p:nvSpPr>
          <p:cNvPr id="28" name="object 7"/>
          <p:cNvSpPr txBox="1"/>
          <p:nvPr/>
        </p:nvSpPr>
        <p:spPr>
          <a:xfrm>
            <a:off x="7716646" y="5160798"/>
            <a:ext cx="2608580" cy="42447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4604" algn="ctr">
              <a:lnSpc>
                <a:spcPct val="100000"/>
              </a:lnSpc>
              <a:spcBef>
                <a:spcPts val="325"/>
              </a:spcBef>
            </a:pPr>
            <a:r>
              <a:rPr sz="2650" spc="-14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アスクル百貨</a:t>
            </a:r>
            <a:r>
              <a:rPr sz="2650" spc="-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店</a:t>
            </a:r>
            <a:r>
              <a:rPr sz="2650" spc="-33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2650" spc="-14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1F</a:t>
            </a:r>
            <a:endParaRPr sz="2650" dirty="0">
              <a:latin typeface="ＭＳ Ｐゴシック"/>
              <a:cs typeface="ＭＳ Ｐゴシック"/>
            </a:endParaRPr>
          </a:p>
        </p:txBody>
      </p:sp>
      <p:pic>
        <p:nvPicPr>
          <p:cNvPr id="34" name="図 3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1686" y="4877714"/>
            <a:ext cx="804674" cy="292609"/>
          </a:xfrm>
          <a:prstGeom prst="rect">
            <a:avLst/>
          </a:prstGeom>
        </p:spPr>
      </p:pic>
      <p:sp>
        <p:nvSpPr>
          <p:cNvPr id="27" name="object 7"/>
          <p:cNvSpPr txBox="1"/>
          <p:nvPr/>
        </p:nvSpPr>
        <p:spPr>
          <a:xfrm>
            <a:off x="8655228" y="4887239"/>
            <a:ext cx="720000" cy="260328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4604" algn="ctr">
              <a:lnSpc>
                <a:spcPts val="1885"/>
              </a:lnSpc>
              <a:spcBef>
                <a:spcPts val="130"/>
              </a:spcBef>
              <a:tabLst>
                <a:tab pos="368300" algn="l"/>
              </a:tabLst>
            </a:pPr>
            <a:r>
              <a:rPr lang="ja-JP" altLang="en-US" sz="1750" spc="2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会	場</a:t>
            </a:r>
          </a:p>
        </p:txBody>
      </p:sp>
      <p:sp>
        <p:nvSpPr>
          <p:cNvPr id="33" name="object 6"/>
          <p:cNvSpPr txBox="1"/>
          <p:nvPr/>
        </p:nvSpPr>
        <p:spPr>
          <a:xfrm>
            <a:off x="6379161" y="6842475"/>
            <a:ext cx="2988000" cy="682625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L="29845">
              <a:lnSpc>
                <a:spcPct val="100000"/>
              </a:lnSpc>
              <a:spcBef>
                <a:spcPts val="490"/>
              </a:spcBef>
            </a:pPr>
            <a:r>
              <a:rPr sz="2400" spc="-114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アスク</a:t>
            </a:r>
            <a:r>
              <a:rPr sz="2400" spc="-1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ル百貨店</a:t>
            </a:r>
            <a:r>
              <a:rPr sz="2400" spc="-12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１F</a:t>
            </a:r>
            <a:endParaRPr sz="2400" dirty="0">
              <a:latin typeface="ＭＳ Ｐゴシック"/>
              <a:cs typeface="ＭＳ Ｐゴシック"/>
            </a:endParaRPr>
          </a:p>
          <a:p>
            <a:pPr marL="12700">
              <a:lnSpc>
                <a:spcPct val="100000"/>
              </a:lnSpc>
              <a:spcBef>
                <a:spcPts val="220"/>
              </a:spcBef>
              <a:tabLst>
                <a:tab pos="137160" algn="l"/>
              </a:tabLst>
            </a:pPr>
            <a:r>
              <a:rPr lang="en-US" sz="1400" spc="-7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 </a:t>
            </a:r>
            <a:r>
              <a:rPr sz="1400" spc="-70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東京都豊</a:t>
            </a:r>
            <a:r>
              <a:rPr sz="1400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洲</a:t>
            </a:r>
            <a:r>
              <a:rPr sz="1400" spc="-15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spc="-7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3-2-3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35" name="object 7"/>
          <p:cNvSpPr txBox="1"/>
          <p:nvPr/>
        </p:nvSpPr>
        <p:spPr>
          <a:xfrm>
            <a:off x="7832936" y="3136342"/>
            <a:ext cx="2608580" cy="568104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R="22860" algn="ctr">
              <a:lnSpc>
                <a:spcPts val="4275"/>
              </a:lnSpc>
            </a:pPr>
            <a:r>
              <a:rPr sz="6000" spc="-262" baseline="-3472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6</a:t>
            </a:r>
            <a:r>
              <a:rPr sz="2650" spc="-38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月</a:t>
            </a:r>
            <a:r>
              <a:rPr sz="6000" spc="-292" baseline="-3472" dirty="0">
                <a:solidFill>
                  <a:srgbClr val="231F20"/>
                </a:solidFill>
                <a:latin typeface="ＭＳ Ｐゴシック"/>
                <a:cs typeface="ＭＳ Ｐゴシック"/>
              </a:rPr>
              <a:t>1</a:t>
            </a:r>
            <a:r>
              <a:rPr sz="6000" spc="-247" baseline="-3472" dirty="0">
                <a:solidFill>
                  <a:srgbClr val="231F20"/>
                </a:solidFill>
                <a:latin typeface="ＭＳ Ｐゴシック"/>
                <a:cs typeface="ＭＳ Ｐゴシック"/>
              </a:rPr>
              <a:t>6</a:t>
            </a:r>
            <a:r>
              <a:rPr sz="2650" spc="-19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日</a:t>
            </a:r>
            <a:r>
              <a:rPr sz="2650" spc="-14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（土</a:t>
            </a:r>
            <a:r>
              <a:rPr sz="2650" spc="-14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）</a:t>
            </a:r>
            <a:endParaRPr sz="2650" dirty="0">
              <a:latin typeface="ＭＳ Ｐゴシック"/>
              <a:cs typeface="ＭＳ Ｐゴシック"/>
            </a:endParaRPr>
          </a:p>
        </p:txBody>
      </p:sp>
      <p:sp>
        <p:nvSpPr>
          <p:cNvPr id="36" name="object 7"/>
          <p:cNvSpPr txBox="1"/>
          <p:nvPr/>
        </p:nvSpPr>
        <p:spPr>
          <a:xfrm>
            <a:off x="7832936" y="3958609"/>
            <a:ext cx="2608580" cy="503984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algn="ctr">
              <a:lnSpc>
                <a:spcPts val="3840"/>
              </a:lnSpc>
            </a:pPr>
            <a:r>
              <a:rPr sz="6000" spc="-262" baseline="-3472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6</a:t>
            </a:r>
            <a:r>
              <a:rPr sz="2650" spc="-5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月</a:t>
            </a:r>
            <a:r>
              <a:rPr sz="6000" spc="-292" baseline="-3472" dirty="0">
                <a:solidFill>
                  <a:srgbClr val="231F20"/>
                </a:solidFill>
                <a:latin typeface="ＭＳ Ｐゴシック"/>
                <a:cs typeface="ＭＳ Ｐゴシック"/>
              </a:rPr>
              <a:t>1</a:t>
            </a:r>
            <a:r>
              <a:rPr sz="6000" spc="-322" baseline="-3472" dirty="0">
                <a:solidFill>
                  <a:srgbClr val="231F20"/>
                </a:solidFill>
                <a:latin typeface="ＭＳ Ｐゴシック"/>
                <a:cs typeface="ＭＳ Ｐゴシック"/>
              </a:rPr>
              <a:t>8</a:t>
            </a:r>
            <a:r>
              <a:rPr sz="2650" spc="-19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日</a:t>
            </a:r>
            <a:r>
              <a:rPr sz="2650" spc="-14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（日</a:t>
            </a:r>
            <a:r>
              <a:rPr sz="2650" spc="-14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）</a:t>
            </a:r>
            <a:endParaRPr sz="2650" dirty="0">
              <a:latin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753249009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tezukuri-yoko2</Template>
  <TotalTime>25</TotalTime>
  <Words>154</Words>
  <Application>Microsoft Office PowerPoint</Application>
  <PresentationFormat>ユーザー設定</PresentationFormat>
  <Paragraphs>31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HG丸ｺﾞｼｯｸM-PRO</vt:lpstr>
      <vt:lpstr>ＭＳ Ｐゴシック</vt:lpstr>
      <vt:lpstr>Arial</vt:lpstr>
      <vt:lpstr>Calibri</vt:lpstr>
      <vt:lpstr>ホワイト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4</cp:revision>
  <cp:lastPrinted>2018-05-15T05:04:08Z</cp:lastPrinted>
  <dcterms:created xsi:type="dcterms:W3CDTF">2018-05-08T05:23:04Z</dcterms:created>
  <dcterms:modified xsi:type="dcterms:W3CDTF">2018-05-15T05:08:20Z</dcterms:modified>
</cp:coreProperties>
</file>