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5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C24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2688" y="9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5/15/2018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図 4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843044" cy="1090440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15393"/>
            <a:ext cx="7844400" cy="149232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2183" y="7469756"/>
            <a:ext cx="2124000" cy="116956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329" y="2870769"/>
            <a:ext cx="1667259" cy="166725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98" y="4420698"/>
            <a:ext cx="1981204" cy="198120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55" y="4780964"/>
            <a:ext cx="1981204" cy="198120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5160" y="5830140"/>
            <a:ext cx="1981204" cy="198120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39" y="5832680"/>
            <a:ext cx="1728000" cy="1728000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608" y="2851719"/>
            <a:ext cx="1883668" cy="1883668"/>
          </a:xfrm>
          <a:prstGeom prst="rect">
            <a:avLst/>
          </a:prstGeom>
        </p:spPr>
      </p:pic>
      <p:sp>
        <p:nvSpPr>
          <p:cNvPr id="39" name="object 2"/>
          <p:cNvSpPr txBox="1"/>
          <p:nvPr/>
        </p:nvSpPr>
        <p:spPr>
          <a:xfrm>
            <a:off x="447014" y="9580459"/>
            <a:ext cx="3312000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9845" algn="ctr">
              <a:lnSpc>
                <a:spcPts val="1540"/>
              </a:lnSpc>
              <a:spcBef>
                <a:spcPts val="100"/>
              </a:spcBef>
              <a:tabLst>
                <a:tab pos="1400175" algn="l"/>
              </a:tabLst>
            </a:pP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一般建築請負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業	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リ</a:t>
            </a:r>
            <a:r>
              <a:rPr lang="ja-JP" altLang="en-US"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フォ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ー</a:t>
            </a:r>
            <a:r>
              <a:rPr sz="1400" spc="-7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ム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業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40" name="object 3"/>
          <p:cNvSpPr txBox="1"/>
          <p:nvPr/>
        </p:nvSpPr>
        <p:spPr>
          <a:xfrm>
            <a:off x="4425666" y="9460828"/>
            <a:ext cx="3132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685"/>
              </a:lnSpc>
              <a:spcBef>
                <a:spcPts val="100"/>
              </a:spcBef>
            </a:pPr>
            <a:r>
              <a:rPr sz="39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43" name="object 6"/>
          <p:cNvSpPr txBox="1"/>
          <p:nvPr/>
        </p:nvSpPr>
        <p:spPr>
          <a:xfrm>
            <a:off x="1585511" y="7832177"/>
            <a:ext cx="3609340" cy="15478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95000"/>
              </a:lnSpc>
            </a:pP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木造住宅新築工事</a:t>
            </a:r>
            <a:endParaRPr sz="1500" dirty="0">
              <a:latin typeface="ＭＳ Ｐゴシック"/>
              <a:cs typeface="ＭＳ Ｐゴシック"/>
            </a:endParaRPr>
          </a:p>
          <a:p>
            <a:pPr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戸建、</a:t>
            </a:r>
            <a:r>
              <a:rPr sz="2250" spc="412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マンション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500" spc="27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リフォーム工事</a:t>
            </a:r>
            <a:endParaRPr sz="1500" dirty="0">
              <a:latin typeface="ＭＳ Ｐゴシック"/>
              <a:cs typeface="ＭＳ Ｐゴシック"/>
            </a:endParaRPr>
          </a:p>
          <a:p>
            <a:pPr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キッチン、</a:t>
            </a:r>
            <a:r>
              <a:rPr sz="2250" spc="39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トイレ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、</a:t>
            </a:r>
            <a:r>
              <a:rPr sz="1500" spc="26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ユニットバス交換工事</a:t>
            </a:r>
            <a:endParaRPr sz="1500" dirty="0">
              <a:latin typeface="ＭＳ Ｐゴシック"/>
              <a:cs typeface="ＭＳ Ｐゴシック"/>
            </a:endParaRPr>
          </a:p>
          <a:p>
            <a:pPr marR="5080">
              <a:lnSpc>
                <a:spcPct val="95000"/>
              </a:lnSpc>
            </a:pPr>
            <a:r>
              <a:rPr sz="2250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和室から洋室へ、</a:t>
            </a:r>
            <a:r>
              <a:rPr sz="2250" spc="277" baseline="1851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フローリング張り替え工事 </a:t>
            </a:r>
            <a:r>
              <a:rPr sz="150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リノベーション工事</a:t>
            </a:r>
            <a:endParaRPr sz="1500" dirty="0">
              <a:latin typeface="ＭＳ Ｐゴシック"/>
              <a:cs typeface="ＭＳ Ｐゴシック"/>
            </a:endParaRPr>
          </a:p>
          <a:p>
            <a:pPr marR="1699260">
              <a:lnSpc>
                <a:spcPct val="95000"/>
              </a:lnSpc>
            </a:pP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雨漏り補習、</a:t>
            </a:r>
            <a:r>
              <a:rPr sz="1500" spc="18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 </a:t>
            </a:r>
            <a:r>
              <a:rPr sz="15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住宅修理 造作家具製作</a:t>
            </a:r>
            <a:endParaRPr sz="1500" dirty="0">
              <a:latin typeface="ＭＳ Ｐゴシック"/>
              <a:cs typeface="ＭＳ Ｐゴシック"/>
            </a:endParaRPr>
          </a:p>
        </p:txBody>
      </p:sp>
      <p:sp>
        <p:nvSpPr>
          <p:cNvPr id="44" name="object 7"/>
          <p:cNvSpPr txBox="1"/>
          <p:nvPr/>
        </p:nvSpPr>
        <p:spPr>
          <a:xfrm>
            <a:off x="5302091" y="7553112"/>
            <a:ext cx="2016760" cy="463588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42900">
              <a:lnSpc>
                <a:spcPct val="100000"/>
              </a:lnSpc>
              <a:spcBef>
                <a:spcPts val="135"/>
              </a:spcBef>
            </a:pP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お家の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こ</a:t>
            </a:r>
            <a:r>
              <a:rPr sz="14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と</a:t>
            </a: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何で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も</a:t>
            </a:r>
            <a:endParaRPr sz="1450" dirty="0">
              <a:latin typeface="ＭＳ Ｐゴシック"/>
              <a:cs typeface="ＭＳ Ｐゴシック"/>
            </a:endParaRPr>
          </a:p>
          <a:p>
            <a:pPr algn="ctr">
              <a:lnSpc>
                <a:spcPct val="100000"/>
              </a:lnSpc>
            </a:pP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2175" spc="-15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相談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450" spc="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！</a:t>
            </a:r>
            <a:endParaRPr sz="850" dirty="0">
              <a:latin typeface="小塚ゴシック Pr6N R"/>
              <a:cs typeface="小塚ゴシック Pr6N R"/>
            </a:endParaRPr>
          </a:p>
        </p:txBody>
      </p:sp>
      <p:sp>
        <p:nvSpPr>
          <p:cNvPr id="49" name="object 7"/>
          <p:cNvSpPr txBox="1"/>
          <p:nvPr/>
        </p:nvSpPr>
        <p:spPr>
          <a:xfrm>
            <a:off x="5311616" y="8040992"/>
            <a:ext cx="1728000" cy="291747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棚作 </a:t>
            </a:r>
            <a:r>
              <a:rPr lang="en-US" altLang="ja-JP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1 </a:t>
            </a: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枚の取り付け工事から </a:t>
            </a: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お伺いいたします！</a:t>
            </a:r>
          </a:p>
        </p:txBody>
      </p:sp>
      <p:sp>
        <p:nvSpPr>
          <p:cNvPr id="50" name="object 2"/>
          <p:cNvSpPr txBox="1"/>
          <p:nvPr/>
        </p:nvSpPr>
        <p:spPr>
          <a:xfrm>
            <a:off x="447014" y="9742042"/>
            <a:ext cx="3312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4600"/>
              </a:lnSpc>
            </a:pPr>
            <a:r>
              <a:rPr sz="39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アスクルホーム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2"/>
          <p:cNvSpPr txBox="1"/>
          <p:nvPr/>
        </p:nvSpPr>
        <p:spPr>
          <a:xfrm>
            <a:off x="447014" y="10358851"/>
            <a:ext cx="33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4560">
              <a:lnSpc>
                <a:spcPct val="100000"/>
              </a:lnSpc>
              <a:spcBef>
                <a:spcPts val="265"/>
              </a:spcBef>
              <a:tabLst>
                <a:tab pos="104965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2" name="object 3"/>
          <p:cNvSpPr txBox="1"/>
          <p:nvPr/>
        </p:nvSpPr>
        <p:spPr>
          <a:xfrm>
            <a:off x="4425666" y="10049773"/>
            <a:ext cx="3132000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>
              <a:lnSpc>
                <a:spcPts val="2705"/>
              </a:lnSpc>
            </a:pPr>
            <a:r>
              <a:rPr sz="2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pic>
        <p:nvPicPr>
          <p:cNvPr id="48" name="図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01" y="374313"/>
            <a:ext cx="5184000" cy="3151059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89" y="9623933"/>
            <a:ext cx="387097" cy="384049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589" y="10060364"/>
            <a:ext cx="387097" cy="387097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533" y="3284641"/>
            <a:ext cx="1469139" cy="972314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56" y="4634760"/>
            <a:ext cx="2484000" cy="1178193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158" y="6091755"/>
            <a:ext cx="1224000" cy="1325009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627" y="6009560"/>
            <a:ext cx="704089" cy="1331979"/>
          </a:xfrm>
          <a:prstGeom prst="rect">
            <a:avLst/>
          </a:prstGeom>
        </p:spPr>
      </p:pic>
      <p:pic>
        <p:nvPicPr>
          <p:cNvPr id="59" name="図 5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3913" y="5088569"/>
            <a:ext cx="1404000" cy="1216799"/>
          </a:xfrm>
          <a:prstGeom prst="rect">
            <a:avLst/>
          </a:prstGeom>
        </p:spPr>
      </p:pic>
      <p:pic>
        <p:nvPicPr>
          <p:cNvPr id="60" name="図 5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7394" y="3351548"/>
            <a:ext cx="1224000" cy="1023391"/>
          </a:xfrm>
          <a:prstGeom prst="rect">
            <a:avLst/>
          </a:prstGeom>
        </p:spPr>
      </p:pic>
      <p:pic>
        <p:nvPicPr>
          <p:cNvPr id="61" name="図 6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9839" y="3933871"/>
            <a:ext cx="2232000" cy="1800000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7891200"/>
            <a:ext cx="192024" cy="149352"/>
          </a:xfrm>
          <a:prstGeom prst="rect">
            <a:avLst/>
          </a:prstGeom>
        </p:spPr>
      </p:pic>
      <p:pic>
        <p:nvPicPr>
          <p:cNvPr id="63" name="図 6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233" y="8519364"/>
            <a:ext cx="1118618" cy="835154"/>
          </a:xfrm>
          <a:prstGeom prst="rect">
            <a:avLst/>
          </a:prstGeom>
        </p:spPr>
      </p:pic>
      <p:pic>
        <p:nvPicPr>
          <p:cNvPr id="64" name="図 6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787" y="597233"/>
            <a:ext cx="3528000" cy="2091557"/>
          </a:xfrm>
          <a:prstGeom prst="rect">
            <a:avLst/>
          </a:prstGeom>
        </p:spPr>
      </p:pic>
      <p:sp>
        <p:nvSpPr>
          <p:cNvPr id="41" name="object 4"/>
          <p:cNvSpPr txBox="1"/>
          <p:nvPr/>
        </p:nvSpPr>
        <p:spPr>
          <a:xfrm>
            <a:off x="4026513" y="9709448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sp>
        <p:nvSpPr>
          <p:cNvPr id="42" name="object 5"/>
          <p:cNvSpPr txBox="1"/>
          <p:nvPr/>
        </p:nvSpPr>
        <p:spPr>
          <a:xfrm>
            <a:off x="4014000" y="10105975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  <p:pic>
        <p:nvPicPr>
          <p:cNvPr id="65" name="図 6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8102969"/>
            <a:ext cx="192024" cy="149352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8316000"/>
            <a:ext cx="192024" cy="149352"/>
          </a:xfrm>
          <a:prstGeom prst="rect">
            <a:avLst/>
          </a:prstGeom>
        </p:spPr>
      </p:pic>
      <p:pic>
        <p:nvPicPr>
          <p:cNvPr id="67" name="図 66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8529065"/>
            <a:ext cx="192024" cy="149352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8748000"/>
            <a:ext cx="192024" cy="149352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8982000"/>
            <a:ext cx="192024" cy="149352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915" y="9190800"/>
            <a:ext cx="192024" cy="14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253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rifo-mu-tate1</Template>
  <TotalTime>52</TotalTime>
  <Words>147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ＭＳ Ｐゴシック</vt:lpstr>
      <vt:lpstr>小塚ゴシック Pr6N R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5</cp:revision>
  <cp:lastPrinted>2018-05-15T05:02:16Z</cp:lastPrinted>
  <dcterms:created xsi:type="dcterms:W3CDTF">2018-05-08T05:21:33Z</dcterms:created>
  <dcterms:modified xsi:type="dcterms:W3CDTF">2018-05-15T08:48:09Z</dcterms:modified>
</cp:coreProperties>
</file>