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4985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0555"/>
            <a:ext cx="10904400" cy="1319298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37" y="1623041"/>
            <a:ext cx="1584000" cy="1667259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98" y="3552294"/>
            <a:ext cx="1981204" cy="1981204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981" y="2872673"/>
            <a:ext cx="1908000" cy="1908000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667" y="2938037"/>
            <a:ext cx="1728000" cy="1728000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826" y="2538090"/>
            <a:ext cx="1908000" cy="1981204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329" y="441654"/>
            <a:ext cx="1883668" cy="1883668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861" y="4579315"/>
            <a:ext cx="2088000" cy="1149740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06" y="333831"/>
            <a:ext cx="5220000" cy="3172941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56" y="586788"/>
            <a:ext cx="3528000" cy="2091557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089" y="2036913"/>
            <a:ext cx="1395774" cy="972314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56" y="3779056"/>
            <a:ext cx="2484000" cy="1178193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179" y="3146988"/>
            <a:ext cx="1224000" cy="1325009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455" y="3095867"/>
            <a:ext cx="684000" cy="1293975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143" y="2836170"/>
            <a:ext cx="1368000" cy="1231087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915" y="941483"/>
            <a:ext cx="1224000" cy="1023391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514" y="3526427"/>
            <a:ext cx="2232000" cy="1800000"/>
          </a:xfrm>
          <a:prstGeom prst="rect">
            <a:avLst/>
          </a:prstGeom>
        </p:spPr>
      </p:pic>
      <p:sp>
        <p:nvSpPr>
          <p:cNvPr id="59" name="object 7"/>
          <p:cNvSpPr txBox="1"/>
          <p:nvPr/>
        </p:nvSpPr>
        <p:spPr>
          <a:xfrm>
            <a:off x="8305166" y="4661258"/>
            <a:ext cx="2051999" cy="45573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42900">
              <a:lnSpc>
                <a:spcPct val="100000"/>
              </a:lnSpc>
              <a:spcBef>
                <a:spcPts val="135"/>
              </a:spcBef>
            </a:pPr>
            <a:r>
              <a:rPr sz="14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お家の</a:t>
            </a:r>
            <a:r>
              <a:rPr sz="14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こ</a:t>
            </a:r>
            <a:r>
              <a:rPr sz="145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と</a:t>
            </a:r>
            <a:r>
              <a:rPr sz="14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何で</a:t>
            </a:r>
            <a:r>
              <a:rPr sz="14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も</a:t>
            </a:r>
            <a:endParaRPr sz="1450" dirty="0">
              <a:latin typeface="ＭＳ Ｐゴシック"/>
              <a:cs typeface="ＭＳ Ｐゴシック"/>
            </a:endParaRPr>
          </a:p>
          <a:p>
            <a:pPr algn="ctr">
              <a:lnSpc>
                <a:spcPct val="100000"/>
              </a:lnSpc>
            </a:pP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お気軽に</a:t>
            </a:r>
            <a:r>
              <a:rPr sz="2175" spc="-15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相談</a:t>
            </a:r>
            <a:r>
              <a:rPr sz="2175" spc="-30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だ</a:t>
            </a:r>
            <a:r>
              <a:rPr sz="2175" spc="-30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</a:t>
            </a:r>
            <a:r>
              <a:rPr sz="1450" spc="-3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い</a:t>
            </a:r>
            <a:r>
              <a:rPr sz="1450" spc="3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！</a:t>
            </a:r>
            <a:endParaRPr sz="850" dirty="0">
              <a:latin typeface="小塚ゴシック Pr6N R"/>
              <a:cs typeface="小塚ゴシック Pr6N R"/>
            </a:endParaRPr>
          </a:p>
        </p:txBody>
      </p:sp>
      <p:sp>
        <p:nvSpPr>
          <p:cNvPr id="60" name="object 7"/>
          <p:cNvSpPr txBox="1"/>
          <p:nvPr/>
        </p:nvSpPr>
        <p:spPr>
          <a:xfrm>
            <a:off x="8333579" y="5140869"/>
            <a:ext cx="1698712" cy="286802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棚作 </a:t>
            </a:r>
            <a:r>
              <a:rPr lang="en-US" altLang="ja-JP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1 </a:t>
            </a: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枚の取り付け工事から </a:t>
            </a:r>
          </a:p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お伺いいたします！</a:t>
            </a:r>
          </a:p>
        </p:txBody>
      </p:sp>
      <p:pic>
        <p:nvPicPr>
          <p:cNvPr id="61" name="図 6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995" y="5611133"/>
            <a:ext cx="1099658" cy="820999"/>
          </a:xfrm>
          <a:prstGeom prst="rect">
            <a:avLst/>
          </a:prstGeom>
        </p:spPr>
      </p:pic>
      <p:grpSp>
        <p:nvGrpSpPr>
          <p:cNvPr id="71" name="グループ化 70"/>
          <p:cNvGrpSpPr/>
          <p:nvPr/>
        </p:nvGrpSpPr>
        <p:grpSpPr>
          <a:xfrm>
            <a:off x="2476461" y="5513514"/>
            <a:ext cx="3798936" cy="889987"/>
            <a:chOff x="2476461" y="5513514"/>
            <a:chExt cx="3798936" cy="889987"/>
          </a:xfrm>
        </p:grpSpPr>
        <p:sp>
          <p:nvSpPr>
            <p:cNvPr id="63" name="object 6"/>
            <p:cNvSpPr txBox="1"/>
            <p:nvPr/>
          </p:nvSpPr>
          <p:spPr>
            <a:xfrm>
              <a:off x="2666057" y="5513514"/>
              <a:ext cx="3609340" cy="88998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木造住宅新築工事</a:t>
              </a:r>
              <a:endParaRPr sz="1500" dirty="0">
                <a:latin typeface="ＭＳ Ｐゴシック"/>
                <a:cs typeface="ＭＳ Ｐゴシック"/>
              </a:endParaRPr>
            </a:p>
            <a:p>
              <a:pPr>
                <a:lnSpc>
                  <a:spcPct val="95000"/>
                </a:lnSpc>
              </a:pPr>
              <a:r>
                <a:rPr sz="2250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戸建、</a:t>
              </a:r>
              <a:r>
                <a:rPr sz="2250" spc="412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spc="-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マンション</a:t>
              </a: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、</a:t>
              </a:r>
              <a:r>
                <a:rPr sz="1500" spc="27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spc="-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リフォーム工事</a:t>
              </a:r>
              <a:endParaRPr sz="1500" dirty="0">
                <a:latin typeface="ＭＳ Ｐゴシック"/>
                <a:cs typeface="ＭＳ Ｐゴシック"/>
              </a:endParaRPr>
            </a:p>
            <a:p>
              <a:pPr>
                <a:lnSpc>
                  <a:spcPct val="95000"/>
                </a:lnSpc>
              </a:pPr>
              <a:r>
                <a:rPr sz="2250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キッチン、</a:t>
              </a:r>
              <a:r>
                <a:rPr sz="2250" spc="390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spc="-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トイレ</a:t>
              </a: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、</a:t>
              </a:r>
              <a:r>
                <a:rPr sz="1500" spc="26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ユニットバス交換工事</a:t>
              </a:r>
              <a:endParaRPr sz="1500" dirty="0">
                <a:latin typeface="ＭＳ Ｐゴシック"/>
                <a:cs typeface="ＭＳ Ｐゴシック"/>
              </a:endParaRPr>
            </a:p>
            <a:p>
              <a:pPr marR="5080">
                <a:lnSpc>
                  <a:spcPct val="95000"/>
                </a:lnSpc>
              </a:pPr>
              <a:r>
                <a:rPr sz="2250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和室から洋室へ、</a:t>
              </a:r>
              <a:r>
                <a:rPr sz="2250" spc="277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dirty="0" smtClean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フローリング張り替え工事</a:t>
              </a:r>
              <a:endParaRPr sz="1500" dirty="0">
                <a:latin typeface="ＭＳ Ｐゴシック"/>
                <a:cs typeface="ＭＳ Ｐゴシック"/>
              </a:endParaRPr>
            </a:p>
          </p:txBody>
        </p:sp>
        <p:pic>
          <p:nvPicPr>
            <p:cNvPr id="64" name="図 63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461" y="5578906"/>
              <a:ext cx="192024" cy="149352"/>
            </a:xfrm>
            <a:prstGeom prst="rect">
              <a:avLst/>
            </a:prstGeom>
          </p:spPr>
        </p:pic>
        <p:pic>
          <p:nvPicPr>
            <p:cNvPr id="65" name="図 64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461" y="5784306"/>
              <a:ext cx="192024" cy="149352"/>
            </a:xfrm>
            <a:prstGeom prst="rect">
              <a:avLst/>
            </a:prstGeom>
          </p:spPr>
        </p:pic>
        <p:pic>
          <p:nvPicPr>
            <p:cNvPr id="66" name="図 65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461" y="5989706"/>
              <a:ext cx="192024" cy="149352"/>
            </a:xfrm>
            <a:prstGeom prst="rect">
              <a:avLst/>
            </a:prstGeom>
          </p:spPr>
        </p:pic>
        <p:pic>
          <p:nvPicPr>
            <p:cNvPr id="67" name="図 66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461" y="6210402"/>
              <a:ext cx="192024" cy="149352"/>
            </a:xfrm>
            <a:prstGeom prst="rect">
              <a:avLst/>
            </a:prstGeom>
          </p:spPr>
        </p:pic>
      </p:grpSp>
      <p:grpSp>
        <p:nvGrpSpPr>
          <p:cNvPr id="72" name="グループ化 71"/>
          <p:cNvGrpSpPr/>
          <p:nvPr/>
        </p:nvGrpSpPr>
        <p:grpSpPr>
          <a:xfrm>
            <a:off x="6312298" y="5513514"/>
            <a:ext cx="3798936" cy="670696"/>
            <a:chOff x="2476461" y="5513514"/>
            <a:chExt cx="3798936" cy="670696"/>
          </a:xfrm>
        </p:grpSpPr>
        <p:sp>
          <p:nvSpPr>
            <p:cNvPr id="73" name="object 6"/>
            <p:cNvSpPr txBox="1"/>
            <p:nvPr/>
          </p:nvSpPr>
          <p:spPr>
            <a:xfrm>
              <a:off x="2666057" y="5513514"/>
              <a:ext cx="3609340" cy="67069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R="5080">
                <a:lnSpc>
                  <a:spcPct val="95000"/>
                </a:lnSpc>
              </a:pPr>
              <a:r>
                <a:rPr sz="1500" spc="-5" dirty="0" smtClean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リノベーション工事</a:t>
              </a:r>
              <a:endParaRPr sz="1500" dirty="0">
                <a:latin typeface="ＭＳ Ｐゴシック"/>
                <a:cs typeface="ＭＳ Ｐゴシック"/>
              </a:endParaRPr>
            </a:p>
            <a:p>
              <a:pPr marR="1699260">
                <a:lnSpc>
                  <a:spcPct val="95000"/>
                </a:lnSpc>
              </a:pP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雨漏り補習、</a:t>
              </a:r>
              <a:r>
                <a:rPr sz="1500" spc="18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住宅修理 造作家具製作</a:t>
              </a:r>
              <a:endParaRPr sz="1500" dirty="0">
                <a:latin typeface="ＭＳ Ｐゴシック"/>
                <a:cs typeface="ＭＳ Ｐゴシック"/>
              </a:endParaRPr>
            </a:p>
          </p:txBody>
        </p:sp>
        <p:pic>
          <p:nvPicPr>
            <p:cNvPr id="74" name="図 73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461" y="5578906"/>
              <a:ext cx="192024" cy="149352"/>
            </a:xfrm>
            <a:prstGeom prst="rect">
              <a:avLst/>
            </a:prstGeom>
          </p:spPr>
        </p:pic>
        <p:pic>
          <p:nvPicPr>
            <p:cNvPr id="75" name="図 74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461" y="5784306"/>
              <a:ext cx="192024" cy="149352"/>
            </a:xfrm>
            <a:prstGeom prst="rect">
              <a:avLst/>
            </a:prstGeom>
          </p:spPr>
        </p:pic>
        <p:pic>
          <p:nvPicPr>
            <p:cNvPr id="76" name="図 75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6461" y="5989706"/>
              <a:ext cx="192024" cy="149352"/>
            </a:xfrm>
            <a:prstGeom prst="rect">
              <a:avLst/>
            </a:prstGeom>
          </p:spPr>
        </p:pic>
      </p:grpSp>
      <p:sp>
        <p:nvSpPr>
          <p:cNvPr id="89" name="object 2"/>
          <p:cNvSpPr txBox="1"/>
          <p:nvPr/>
        </p:nvSpPr>
        <p:spPr>
          <a:xfrm>
            <a:off x="640080" y="6862933"/>
            <a:ext cx="2412381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9845">
              <a:lnSpc>
                <a:spcPts val="1540"/>
              </a:lnSpc>
              <a:spcBef>
                <a:spcPts val="100"/>
              </a:spcBef>
              <a:tabLst>
                <a:tab pos="1400175" algn="l"/>
              </a:tabLst>
            </a:pP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一般建築請負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業	</a:t>
            </a:r>
            <a:r>
              <a:rPr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リ</a:t>
            </a:r>
            <a:r>
              <a:rPr lang="ja-JP" altLang="en-US"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フォ</a:t>
            </a:r>
            <a:r>
              <a:rPr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ー</a:t>
            </a:r>
            <a:r>
              <a:rPr sz="1400" spc="-75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ム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業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0" name="object 3"/>
          <p:cNvSpPr txBox="1"/>
          <p:nvPr/>
        </p:nvSpPr>
        <p:spPr>
          <a:xfrm>
            <a:off x="7030828" y="6504423"/>
            <a:ext cx="3132000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685"/>
              </a:lnSpc>
              <a:spcBef>
                <a:spcPts val="100"/>
              </a:spcBef>
            </a:pPr>
            <a:r>
              <a:rPr sz="39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91" name="object 2"/>
          <p:cNvSpPr txBox="1"/>
          <p:nvPr/>
        </p:nvSpPr>
        <p:spPr>
          <a:xfrm>
            <a:off x="3092022" y="6619847"/>
            <a:ext cx="3312000" cy="602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sz="39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アスクルホーム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2" name="object 2"/>
          <p:cNvSpPr txBox="1"/>
          <p:nvPr/>
        </p:nvSpPr>
        <p:spPr>
          <a:xfrm>
            <a:off x="3087119" y="7242842"/>
            <a:ext cx="331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4560">
              <a:lnSpc>
                <a:spcPct val="100000"/>
              </a:lnSpc>
              <a:spcBef>
                <a:spcPts val="265"/>
              </a:spcBef>
              <a:tabLst>
                <a:tab pos="104965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3" name="object 3"/>
          <p:cNvSpPr txBox="1"/>
          <p:nvPr/>
        </p:nvSpPr>
        <p:spPr>
          <a:xfrm>
            <a:off x="7030828" y="7093368"/>
            <a:ext cx="3132000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">
              <a:lnSpc>
                <a:spcPts val="2705"/>
              </a:lnSpc>
            </a:pPr>
            <a:r>
              <a:rPr sz="2300" spc="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http</a:t>
            </a:r>
            <a:r>
              <a:rPr sz="23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//asukult.com</a:t>
            </a:r>
            <a:endParaRPr sz="2300" dirty="0">
              <a:latin typeface="ＭＳ Ｐゴシック"/>
              <a:cs typeface="ＭＳ Ｐゴシック"/>
            </a:endParaRPr>
          </a:p>
        </p:txBody>
      </p:sp>
      <p:pic>
        <p:nvPicPr>
          <p:cNvPr id="94" name="図 9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751" y="6667528"/>
            <a:ext cx="387097" cy="384049"/>
          </a:xfrm>
          <a:prstGeom prst="rect">
            <a:avLst/>
          </a:prstGeom>
        </p:spPr>
      </p:pic>
      <p:pic>
        <p:nvPicPr>
          <p:cNvPr id="95" name="図 9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751" y="7103959"/>
            <a:ext cx="387097" cy="387097"/>
          </a:xfrm>
          <a:prstGeom prst="rect">
            <a:avLst/>
          </a:prstGeom>
        </p:spPr>
      </p:pic>
      <p:sp>
        <p:nvSpPr>
          <p:cNvPr id="96" name="object 4"/>
          <p:cNvSpPr txBox="1"/>
          <p:nvPr/>
        </p:nvSpPr>
        <p:spPr>
          <a:xfrm>
            <a:off x="6631675" y="6753043"/>
            <a:ext cx="28892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1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97" name="object 5"/>
          <p:cNvSpPr txBox="1"/>
          <p:nvPr/>
        </p:nvSpPr>
        <p:spPr>
          <a:xfrm>
            <a:off x="6627600" y="7149570"/>
            <a:ext cx="30797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spc="-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web</a:t>
            </a:r>
            <a:endParaRPr sz="15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rifo-mu-yoko1</Template>
  <TotalTime>29</TotalTime>
  <Words>148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小塚ゴシック Pr6N R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2018-05-15T05:01:20Z</cp:lastPrinted>
  <dcterms:created xsi:type="dcterms:W3CDTF">2018-05-08T05:22:21Z</dcterms:created>
  <dcterms:modified xsi:type="dcterms:W3CDTF">2018-05-15T05:07:53Z</dcterms:modified>
</cp:coreProperties>
</file>