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notesMasterIdLst>
    <p:notesMasterId r:id="rId4"/>
  </p:notesMasterIdLst>
  <p:sldIdLst>
    <p:sldId id="262" r:id="rId2"/>
    <p:sldId id="264" r:id="rId3"/>
  </p:sldIdLst>
  <p:sldSz cx="10907713" cy="7775575"/>
  <p:notesSz cx="6797675" cy="9926638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1B6AF"/>
    <a:srgbClr val="EEA13A"/>
    <a:srgbClr val="3BA0E8"/>
    <a:srgbClr val="3EB7EB"/>
    <a:srgbClr val="000099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612" y="8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58" tIns="45729" rIns="91458" bIns="45729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2018/5/15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7021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58" tIns="45729" rIns="91458" bIns="45729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3"/>
          </a:xfrm>
          <a:prstGeom prst="rect">
            <a:avLst/>
          </a:prstGeom>
        </p:spPr>
        <p:txBody>
          <a:bodyPr vert="horz" lIns="91458" tIns="45729" rIns="91458" bIns="45729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58" tIns="45729" rIns="91458" bIns="45729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図プレースホルダー 6"/>
          <p:cNvSpPr>
            <a:spLocks noGrp="1"/>
          </p:cNvSpPr>
          <p:nvPr>
            <p:ph type="pic" sz="quarter" idx="10" hasCustomPrompt="1"/>
          </p:nvPr>
        </p:nvSpPr>
        <p:spPr>
          <a:xfrm>
            <a:off x="5079919" y="2017713"/>
            <a:ext cx="5700795" cy="519271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8" name="図プレースホルダー 6"/>
          <p:cNvSpPr>
            <a:spLocks noGrp="1"/>
          </p:cNvSpPr>
          <p:nvPr>
            <p:ph type="pic" sz="quarter" idx="11" hasCustomPrompt="1"/>
          </p:nvPr>
        </p:nvSpPr>
        <p:spPr>
          <a:xfrm>
            <a:off x="2116632" y="3457379"/>
            <a:ext cx="2285964" cy="148173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9" name="図プレースホルダー 6"/>
          <p:cNvSpPr>
            <a:spLocks noGrp="1"/>
          </p:cNvSpPr>
          <p:nvPr>
            <p:ph type="pic" sz="quarter" idx="12" hasCustomPrompt="1"/>
          </p:nvPr>
        </p:nvSpPr>
        <p:spPr>
          <a:xfrm>
            <a:off x="564435" y="959599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1" name="図プレースホルダー 6"/>
          <p:cNvSpPr>
            <a:spLocks noGrp="1"/>
          </p:cNvSpPr>
          <p:nvPr>
            <p:ph type="pic" sz="quarter" idx="13" hasCustomPrompt="1"/>
          </p:nvPr>
        </p:nvSpPr>
        <p:spPr>
          <a:xfrm>
            <a:off x="564435" y="3330372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  <p:sp>
        <p:nvSpPr>
          <p:cNvPr id="12" name="図プレースホルダー 6"/>
          <p:cNvSpPr>
            <a:spLocks noGrp="1"/>
          </p:cNvSpPr>
          <p:nvPr>
            <p:ph type="pic" sz="quarter" idx="14" hasCustomPrompt="1"/>
          </p:nvPr>
        </p:nvSpPr>
        <p:spPr>
          <a:xfrm>
            <a:off x="564435" y="5517693"/>
            <a:ext cx="1100650" cy="1100717"/>
          </a:xfrm>
          <a:prstGeom prst="ellipse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r>
              <a:rPr kumimoji="1" lang="ja-JP" altLang="en-US" dirty="0" smtClean="0"/>
              <a:t>写真を入れてください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9382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2018/5/15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  <p:sldLayoutId id="2147483725" r:id="rId3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904400" cy="7849853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30555"/>
            <a:ext cx="10904400" cy="1319298"/>
          </a:xfrm>
          <a:prstGeom prst="rect">
            <a:avLst/>
          </a:prstGeom>
        </p:spPr>
      </p:pic>
      <p:pic>
        <p:nvPicPr>
          <p:cNvPr id="79" name="図 7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751" y="6667528"/>
            <a:ext cx="387097" cy="384049"/>
          </a:xfrm>
          <a:prstGeom prst="rect">
            <a:avLst/>
          </a:prstGeom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751" y="7103959"/>
            <a:ext cx="387097" cy="387097"/>
          </a:xfrm>
          <a:prstGeom prst="rect">
            <a:avLst/>
          </a:prstGeom>
        </p:spPr>
      </p:pic>
      <p:pic>
        <p:nvPicPr>
          <p:cNvPr id="43" name="図 4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937" y="1623041"/>
            <a:ext cx="1584000" cy="1667259"/>
          </a:xfrm>
          <a:prstGeom prst="rect">
            <a:avLst/>
          </a:prstGeom>
        </p:spPr>
      </p:pic>
      <p:pic>
        <p:nvPicPr>
          <p:cNvPr id="44" name="図 4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98" y="3552294"/>
            <a:ext cx="1981204" cy="1981204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2981" y="2872673"/>
            <a:ext cx="1908000" cy="190800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667" y="2938037"/>
            <a:ext cx="1728000" cy="1728000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9826" y="2538090"/>
            <a:ext cx="1908000" cy="1981204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7329" y="441654"/>
            <a:ext cx="1883668" cy="1883668"/>
          </a:xfrm>
          <a:prstGeom prst="rect">
            <a:avLst/>
          </a:prstGeom>
        </p:spPr>
      </p:pic>
      <p:pic>
        <p:nvPicPr>
          <p:cNvPr id="58" name="図 5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8861" y="4579315"/>
            <a:ext cx="2088000" cy="1149740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406" y="333831"/>
            <a:ext cx="5220000" cy="3172941"/>
          </a:xfrm>
          <a:prstGeom prst="rect">
            <a:avLst/>
          </a:prstGeom>
        </p:spPr>
      </p:pic>
      <p:sp>
        <p:nvSpPr>
          <p:cNvPr id="59" name="object 7"/>
          <p:cNvSpPr txBox="1"/>
          <p:nvPr/>
        </p:nvSpPr>
        <p:spPr>
          <a:xfrm>
            <a:off x="8305166" y="4661258"/>
            <a:ext cx="2051999" cy="455731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342900">
              <a:lnSpc>
                <a:spcPct val="100000"/>
              </a:lnSpc>
              <a:spcBef>
                <a:spcPts val="135"/>
              </a:spcBef>
            </a:pP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お家の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こ</a:t>
            </a:r>
            <a:r>
              <a:rPr sz="1450" spc="-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と</a:t>
            </a:r>
            <a:r>
              <a:rPr sz="1450" spc="-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何で</a:t>
            </a:r>
            <a:r>
              <a:rPr sz="1450" spc="-1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も</a:t>
            </a:r>
            <a:endParaRPr sz="1450" dirty="0">
              <a:latin typeface="ＭＳ Ｐゴシック"/>
              <a:cs typeface="ＭＳ Ｐゴシック"/>
            </a:endParaRPr>
          </a:p>
          <a:p>
            <a:pPr algn="ctr">
              <a:lnSpc>
                <a:spcPct val="100000"/>
              </a:lnSpc>
            </a:pP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お気軽に</a:t>
            </a:r>
            <a:r>
              <a:rPr sz="2175" spc="-15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ご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相談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く</a:t>
            </a:r>
            <a:r>
              <a:rPr sz="2175" spc="-7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だ</a:t>
            </a:r>
            <a:r>
              <a:rPr sz="2175" spc="-30" baseline="1915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さ</a:t>
            </a:r>
            <a:r>
              <a:rPr sz="1450" spc="-300" dirty="0">
                <a:solidFill>
                  <a:srgbClr val="231F20"/>
                </a:solidFill>
                <a:latin typeface="ＭＳ Ｐゴシック"/>
                <a:cs typeface="ＭＳ Ｐゴシック"/>
              </a:rPr>
              <a:t>い</a:t>
            </a:r>
            <a:r>
              <a:rPr sz="1450" spc="30" dirty="0" smtClean="0">
                <a:solidFill>
                  <a:srgbClr val="231F20"/>
                </a:solidFill>
                <a:latin typeface="ＭＳ Ｐゴシック"/>
                <a:cs typeface="ＭＳ Ｐゴシック"/>
              </a:rPr>
              <a:t>！</a:t>
            </a:r>
            <a:endParaRPr sz="850" dirty="0">
              <a:latin typeface="小塚ゴシック Pr6N R"/>
              <a:cs typeface="小塚ゴシック Pr6N R"/>
            </a:endParaRPr>
          </a:p>
        </p:txBody>
      </p:sp>
      <p:sp>
        <p:nvSpPr>
          <p:cNvPr id="60" name="object 7"/>
          <p:cNvSpPr txBox="1"/>
          <p:nvPr/>
        </p:nvSpPr>
        <p:spPr>
          <a:xfrm>
            <a:off x="8333579" y="5140869"/>
            <a:ext cx="1698712" cy="286802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棚作 </a:t>
            </a:r>
            <a:r>
              <a:rPr lang="en-US" altLang="ja-JP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1 </a:t>
            </a: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枚の取り付け工事から </a:t>
            </a:r>
          </a:p>
          <a:p>
            <a:pPr algn="ctr">
              <a:lnSpc>
                <a:spcPct val="100000"/>
              </a:lnSpc>
              <a:spcBef>
                <a:spcPts val="135"/>
              </a:spcBef>
            </a:pPr>
            <a:r>
              <a:rPr lang="ja-JP" altLang="en-US" sz="850" spc="-5" dirty="0">
                <a:solidFill>
                  <a:srgbClr val="ED1C24"/>
                </a:solidFill>
                <a:latin typeface="小塚ゴシック Pr6N R" panose="020B0400000000000000" pitchFamily="34" charset="-128"/>
                <a:ea typeface="小塚ゴシック Pr6N R" panose="020B0400000000000000" pitchFamily="34" charset="-128"/>
                <a:cs typeface="ＭＳ Ｐゴシック"/>
              </a:rPr>
              <a:t>お伺いいたします！</a:t>
            </a:r>
          </a:p>
        </p:txBody>
      </p:sp>
      <p:sp>
        <p:nvSpPr>
          <p:cNvPr id="90" name="object 3"/>
          <p:cNvSpPr txBox="1"/>
          <p:nvPr/>
        </p:nvSpPr>
        <p:spPr>
          <a:xfrm>
            <a:off x="7030828" y="6504423"/>
            <a:ext cx="3132000" cy="61555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ts val="4685"/>
              </a:lnSpc>
              <a:spcBef>
                <a:spcPts val="100"/>
              </a:spcBef>
            </a:pPr>
            <a:r>
              <a:rPr sz="395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03-1234-1111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91" name="object 2"/>
          <p:cNvSpPr txBox="1"/>
          <p:nvPr/>
        </p:nvSpPr>
        <p:spPr>
          <a:xfrm>
            <a:off x="3092022" y="6619847"/>
            <a:ext cx="3312000" cy="60272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ts val="4600"/>
              </a:lnSpc>
            </a:pPr>
            <a:r>
              <a:rPr sz="3950" spc="-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アスクルホーム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93" name="object 3"/>
          <p:cNvSpPr txBox="1"/>
          <p:nvPr/>
        </p:nvSpPr>
        <p:spPr>
          <a:xfrm>
            <a:off x="7030828" y="7093368"/>
            <a:ext cx="3132000" cy="35907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9845">
              <a:lnSpc>
                <a:spcPts val="2705"/>
              </a:lnSpc>
            </a:pPr>
            <a:r>
              <a:rPr sz="2300" spc="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http</a:t>
            </a:r>
            <a:r>
              <a:rPr sz="2300" spc="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//asukult.com</a:t>
            </a:r>
            <a:endParaRPr sz="2300" dirty="0">
              <a:latin typeface="ＭＳ Ｐゴシック"/>
              <a:cs typeface="ＭＳ Ｐゴシック"/>
            </a:endParaRPr>
          </a:p>
        </p:txBody>
      </p:sp>
      <p:sp>
        <p:nvSpPr>
          <p:cNvPr id="96" name="object 4"/>
          <p:cNvSpPr txBox="1"/>
          <p:nvPr/>
        </p:nvSpPr>
        <p:spPr>
          <a:xfrm>
            <a:off x="6631675" y="6753043"/>
            <a:ext cx="288925" cy="1821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100" spc="-65" dirty="0">
                <a:solidFill>
                  <a:srgbClr val="FFFFFF"/>
                </a:solidFill>
                <a:latin typeface="ＭＳ Ｐゴシック"/>
                <a:cs typeface="ＭＳ Ｐゴシック"/>
              </a:rPr>
              <a:t>電話</a:t>
            </a:r>
            <a:endParaRPr sz="1100" dirty="0">
              <a:latin typeface="ＭＳ Ｐゴシック"/>
              <a:cs typeface="ＭＳ Ｐゴシック"/>
            </a:endParaRPr>
          </a:p>
        </p:txBody>
      </p:sp>
      <p:pic>
        <p:nvPicPr>
          <p:cNvPr id="56" name="図 5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456" y="597233"/>
            <a:ext cx="3528000" cy="2091558"/>
          </a:xfrm>
          <a:prstGeom prst="rect">
            <a:avLst/>
          </a:prstGeom>
        </p:spPr>
      </p:pic>
      <p:pic>
        <p:nvPicPr>
          <p:cNvPr id="57" name="図 56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56" y="3779056"/>
            <a:ext cx="2484000" cy="1178193"/>
          </a:xfrm>
          <a:prstGeom prst="rect">
            <a:avLst/>
          </a:prstGeom>
        </p:spPr>
      </p:pic>
      <p:pic>
        <p:nvPicPr>
          <p:cNvPr id="62" name="図 61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179" y="3146988"/>
            <a:ext cx="1224000" cy="1325009"/>
          </a:xfrm>
          <a:prstGeom prst="rect">
            <a:avLst/>
          </a:prstGeom>
        </p:spPr>
      </p:pic>
      <p:pic>
        <p:nvPicPr>
          <p:cNvPr id="68" name="図 6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8455" y="3095867"/>
            <a:ext cx="684000" cy="1293975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143" y="2881658"/>
            <a:ext cx="1368000" cy="1185599"/>
          </a:xfrm>
          <a:prstGeom prst="rect">
            <a:avLst/>
          </a:prstGeom>
        </p:spPr>
      </p:pic>
      <p:pic>
        <p:nvPicPr>
          <p:cNvPr id="70" name="図 69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9915" y="941483"/>
            <a:ext cx="1224000" cy="1023391"/>
          </a:xfrm>
          <a:prstGeom prst="rect">
            <a:avLst/>
          </a:prstGeom>
        </p:spPr>
      </p:pic>
      <p:pic>
        <p:nvPicPr>
          <p:cNvPr id="77" name="図 7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514" y="3526427"/>
            <a:ext cx="2232000" cy="1800000"/>
          </a:xfrm>
          <a:prstGeom prst="rect">
            <a:avLst/>
          </a:prstGeom>
        </p:spPr>
      </p:pic>
      <p:pic>
        <p:nvPicPr>
          <p:cNvPr id="78" name="図 77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089" y="2036913"/>
            <a:ext cx="1396800" cy="924438"/>
          </a:xfrm>
          <a:prstGeom prst="rect">
            <a:avLst/>
          </a:prstGeom>
        </p:spPr>
      </p:pic>
      <p:pic>
        <p:nvPicPr>
          <p:cNvPr id="81" name="図 8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8053" y="5611133"/>
            <a:ext cx="1101600" cy="822448"/>
          </a:xfrm>
          <a:prstGeom prst="rect">
            <a:avLst/>
          </a:prstGeom>
        </p:spPr>
      </p:pic>
      <p:grpSp>
        <p:nvGrpSpPr>
          <p:cNvPr id="10" name="グループ化 9"/>
          <p:cNvGrpSpPr/>
          <p:nvPr/>
        </p:nvGrpSpPr>
        <p:grpSpPr>
          <a:xfrm>
            <a:off x="2476461" y="5513514"/>
            <a:ext cx="3798936" cy="889987"/>
            <a:chOff x="1359816" y="7758335"/>
            <a:chExt cx="3798936" cy="889987"/>
          </a:xfrm>
        </p:grpSpPr>
        <p:pic>
          <p:nvPicPr>
            <p:cNvPr id="82" name="図 8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7823727"/>
              <a:ext cx="192024" cy="149352"/>
            </a:xfrm>
            <a:prstGeom prst="rect">
              <a:avLst/>
            </a:prstGeom>
          </p:spPr>
        </p:pic>
        <p:pic>
          <p:nvPicPr>
            <p:cNvPr id="83" name="図 82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8029127"/>
              <a:ext cx="192024" cy="149352"/>
            </a:xfrm>
            <a:prstGeom prst="rect">
              <a:avLst/>
            </a:prstGeom>
          </p:spPr>
        </p:pic>
        <p:pic>
          <p:nvPicPr>
            <p:cNvPr id="84" name="図 83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8234527"/>
              <a:ext cx="192024" cy="149352"/>
            </a:xfrm>
            <a:prstGeom prst="rect">
              <a:avLst/>
            </a:prstGeom>
          </p:spPr>
        </p:pic>
        <p:pic>
          <p:nvPicPr>
            <p:cNvPr id="85" name="図 84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8455223"/>
              <a:ext cx="192024" cy="149352"/>
            </a:xfrm>
            <a:prstGeom prst="rect">
              <a:avLst/>
            </a:prstGeom>
          </p:spPr>
        </p:pic>
        <p:sp>
          <p:nvSpPr>
            <p:cNvPr id="98" name="object 6"/>
            <p:cNvSpPr txBox="1"/>
            <p:nvPr/>
          </p:nvSpPr>
          <p:spPr>
            <a:xfrm>
              <a:off x="1549412" y="7758335"/>
              <a:ext cx="3609340" cy="889987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木造住宅新築工事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戸建、</a:t>
              </a:r>
              <a:r>
                <a:rPr sz="2250" spc="412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マンション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、</a:t>
              </a:r>
              <a:r>
                <a:rPr sz="1500" spc="27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リフォーム工事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キッチン、</a:t>
              </a:r>
              <a:r>
                <a:rPr sz="2250" spc="39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spc="-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トイレ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、</a:t>
              </a:r>
              <a:r>
                <a:rPr sz="1500" spc="26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ユニットバス交換工事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 marR="5080">
                <a:lnSpc>
                  <a:spcPct val="95000"/>
                </a:lnSpc>
              </a:pPr>
              <a:r>
                <a:rPr sz="2250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和室から洋室へ、</a:t>
              </a:r>
              <a:r>
                <a:rPr sz="2250" spc="277" baseline="1851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 smtClean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フローリング張り替え工事</a:t>
              </a:r>
              <a:endParaRPr sz="1500" dirty="0">
                <a:latin typeface="ＭＳ Ｐゴシック"/>
                <a:cs typeface="ＭＳ Ｐゴシック"/>
              </a:endParaRPr>
            </a:p>
          </p:txBody>
        </p:sp>
      </p:grpSp>
      <p:grpSp>
        <p:nvGrpSpPr>
          <p:cNvPr id="99" name="グループ化 98"/>
          <p:cNvGrpSpPr/>
          <p:nvPr/>
        </p:nvGrpSpPr>
        <p:grpSpPr>
          <a:xfrm>
            <a:off x="6312298" y="5513514"/>
            <a:ext cx="3798936" cy="670696"/>
            <a:chOff x="1359816" y="7758335"/>
            <a:chExt cx="3798936" cy="670696"/>
          </a:xfrm>
        </p:grpSpPr>
        <p:pic>
          <p:nvPicPr>
            <p:cNvPr id="100" name="図 99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7823727"/>
              <a:ext cx="192024" cy="149352"/>
            </a:xfrm>
            <a:prstGeom prst="rect">
              <a:avLst/>
            </a:prstGeom>
          </p:spPr>
        </p:pic>
        <p:pic>
          <p:nvPicPr>
            <p:cNvPr id="101" name="図 100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8029127"/>
              <a:ext cx="192024" cy="149352"/>
            </a:xfrm>
            <a:prstGeom prst="rect">
              <a:avLst/>
            </a:prstGeom>
          </p:spPr>
        </p:pic>
        <p:pic>
          <p:nvPicPr>
            <p:cNvPr id="102" name="図 101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59816" y="8234527"/>
              <a:ext cx="192024" cy="149352"/>
            </a:xfrm>
            <a:prstGeom prst="rect">
              <a:avLst/>
            </a:prstGeom>
          </p:spPr>
        </p:pic>
        <p:sp>
          <p:nvSpPr>
            <p:cNvPr id="107" name="object 6"/>
            <p:cNvSpPr txBox="1"/>
            <p:nvPr/>
          </p:nvSpPr>
          <p:spPr>
            <a:xfrm>
              <a:off x="1549412" y="7758335"/>
              <a:ext cx="3609340" cy="670696"/>
            </a:xfrm>
            <a:prstGeom prst="rect">
              <a:avLst/>
            </a:prstGeom>
          </p:spPr>
          <p:txBody>
            <a:bodyPr vert="horz" wrap="square" lIns="0" tIns="12700" rIns="0" bIns="0" rtlCol="0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sz="1500" spc="-5" dirty="0" smtClean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リノベーション工事</a:t>
              </a:r>
              <a:endParaRPr sz="1500" dirty="0">
                <a:latin typeface="ＭＳ Ｐゴシック"/>
                <a:cs typeface="ＭＳ Ｐゴシック"/>
              </a:endParaRPr>
            </a:p>
            <a:p>
              <a:pPr marR="1699260">
                <a:lnSpc>
                  <a:spcPct val="95000"/>
                </a:lnSpc>
              </a:pP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雨漏り補習、</a:t>
              </a:r>
              <a:r>
                <a:rPr sz="1500" spc="185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 </a:t>
              </a:r>
              <a:r>
                <a:rPr sz="1500" dirty="0">
                  <a:solidFill>
                    <a:srgbClr val="231F20"/>
                  </a:solidFill>
                  <a:latin typeface="ＭＳ Ｐゴシック"/>
                  <a:cs typeface="ＭＳ Ｐゴシック"/>
                </a:rPr>
                <a:t>住宅修理 造作家具製作</a:t>
              </a:r>
              <a:endParaRPr sz="1500" dirty="0">
                <a:latin typeface="ＭＳ Ｐゴシック"/>
                <a:cs typeface="ＭＳ Ｐゴシック"/>
              </a:endParaRPr>
            </a:p>
          </p:txBody>
        </p:sp>
      </p:grpSp>
      <p:sp>
        <p:nvSpPr>
          <p:cNvPr id="49" name="object 2"/>
          <p:cNvSpPr txBox="1"/>
          <p:nvPr/>
        </p:nvSpPr>
        <p:spPr>
          <a:xfrm>
            <a:off x="640080" y="6862933"/>
            <a:ext cx="2412381" cy="20518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29845">
              <a:lnSpc>
                <a:spcPts val="1540"/>
              </a:lnSpc>
              <a:spcBef>
                <a:spcPts val="100"/>
              </a:spcBef>
              <a:tabLst>
                <a:tab pos="1400175" algn="l"/>
              </a:tabLst>
            </a:pP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一般建築請負</a:t>
            </a:r>
            <a:r>
              <a:rPr sz="140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業	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リ</a:t>
            </a:r>
            <a:r>
              <a:rPr lang="ja-JP" altLang="en-US"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フォ</a:t>
            </a:r>
            <a:r>
              <a:rPr sz="1400" spc="-7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ー</a:t>
            </a:r>
            <a:r>
              <a:rPr sz="1400" spc="-75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ム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業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0" name="object 2"/>
          <p:cNvSpPr txBox="1"/>
          <p:nvPr/>
        </p:nvSpPr>
        <p:spPr>
          <a:xfrm>
            <a:off x="3087119" y="7242842"/>
            <a:ext cx="3312000" cy="22826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24560">
              <a:lnSpc>
                <a:spcPct val="100000"/>
              </a:lnSpc>
              <a:spcBef>
                <a:spcPts val="265"/>
              </a:spcBef>
              <a:tabLst>
                <a:tab pos="1049655" algn="l"/>
              </a:tabLst>
            </a:pPr>
            <a:r>
              <a:rPr lang="ja-JP" altLang="en-US" sz="1400" spc="-70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　</a:t>
            </a:r>
            <a:r>
              <a:rPr sz="1400" spc="-7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東京都豊</a:t>
            </a:r>
            <a:r>
              <a:rPr sz="1400" dirty="0" err="1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洲</a:t>
            </a:r>
            <a:r>
              <a:rPr sz="1400" spc="-155" dirty="0" smtClean="0">
                <a:solidFill>
                  <a:srgbClr val="FFFFFF"/>
                </a:solidFill>
                <a:latin typeface="ＭＳ Ｐゴシック"/>
                <a:cs typeface="ＭＳ Ｐゴシック"/>
              </a:rPr>
              <a:t> </a:t>
            </a:r>
            <a:r>
              <a:rPr sz="1400" spc="-7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3-2-3</a:t>
            </a:r>
            <a:endParaRPr sz="1400" dirty="0">
              <a:latin typeface="ＭＳ Ｐゴシック"/>
              <a:cs typeface="ＭＳ Ｐゴシック"/>
            </a:endParaRPr>
          </a:p>
        </p:txBody>
      </p:sp>
      <p:sp>
        <p:nvSpPr>
          <p:cNvPr id="51" name="object 5"/>
          <p:cNvSpPr txBox="1"/>
          <p:nvPr/>
        </p:nvSpPr>
        <p:spPr>
          <a:xfrm>
            <a:off x="6627600" y="7149570"/>
            <a:ext cx="307975" cy="24365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1500" spc="-90" dirty="0">
                <a:solidFill>
                  <a:srgbClr val="FFFFFF"/>
                </a:solidFill>
                <a:latin typeface="ＭＳ Ｐゴシック"/>
                <a:cs typeface="ＭＳ Ｐゴシック"/>
              </a:rPr>
              <a:t>web</a:t>
            </a:r>
            <a:endParaRPr sz="1500" dirty="0">
              <a:latin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5324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rifo-mu-yoko</Template>
  <TotalTime>29</TotalTime>
  <Words>148</Words>
  <Application>Microsoft Office PowerPoint</Application>
  <PresentationFormat>ユーザー設定</PresentationFormat>
  <Paragraphs>33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小塚ゴシック Pr6N R</vt:lpstr>
      <vt:lpstr>Arial</vt:lpstr>
      <vt:lpstr>Calibri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3</cp:revision>
  <cp:lastPrinted>2018-05-15T05:01:40Z</cp:lastPrinted>
  <dcterms:created xsi:type="dcterms:W3CDTF">2018-05-08T05:22:05Z</dcterms:created>
  <dcterms:modified xsi:type="dcterms:W3CDTF">2018-05-15T05:08:01Z</dcterms:modified>
</cp:coreProperties>
</file>