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45" d="100"/>
          <a:sy n="45" d="100"/>
        </p:scale>
        <p:origin x="223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sp>
        <p:nvSpPr>
          <p:cNvPr id="10" name="object 3"/>
          <p:cNvSpPr txBox="1"/>
          <p:nvPr/>
        </p:nvSpPr>
        <p:spPr>
          <a:xfrm>
            <a:off x="757869" y="747482"/>
            <a:ext cx="600164" cy="4248000"/>
          </a:xfrm>
          <a:prstGeom prst="rect">
            <a:avLst/>
          </a:prstGeom>
        </p:spPr>
        <p:txBody>
          <a:bodyPr vert="ea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900" b="1" dirty="0">
                <a:solidFill>
                  <a:srgbClr val="FFFFFF"/>
                </a:solidFill>
                <a:latin typeface="メイリオ"/>
                <a:cs typeface="メイリオ"/>
              </a:rPr>
              <a:t>今日も</a:t>
            </a:r>
            <a:r>
              <a:rPr sz="3900" b="1" spc="-200" dirty="0">
                <a:solidFill>
                  <a:srgbClr val="FFFFFF"/>
                </a:solidFill>
                <a:latin typeface="メイリオ"/>
                <a:cs typeface="メイリオ"/>
              </a:rPr>
              <a:t>一日</a:t>
            </a:r>
            <a:r>
              <a:rPr sz="3900" b="1" dirty="0">
                <a:solidFill>
                  <a:srgbClr val="FFFFFF"/>
                </a:solidFill>
                <a:latin typeface="メイリオ"/>
                <a:cs typeface="メイリオ"/>
              </a:rPr>
              <a:t>安全に</a:t>
            </a:r>
            <a:endParaRPr sz="3900" dirty="0">
              <a:latin typeface="メイリオ"/>
              <a:cs typeface="メイリオ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776" y="558306"/>
            <a:ext cx="2801118" cy="903124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24" y="5342034"/>
            <a:ext cx="4818898" cy="5260859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1600862" y="685372"/>
            <a:ext cx="2623795" cy="42480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110000"/>
              </a:lnSpc>
            </a:pPr>
            <a:r>
              <a:rPr sz="7750" b="1" dirty="0">
                <a:solidFill>
                  <a:srgbClr val="FFFFFF"/>
                </a:solidFill>
                <a:latin typeface="メイリオ"/>
                <a:cs typeface="メイリオ"/>
              </a:rPr>
              <a:t>事故なし</a:t>
            </a:r>
            <a:endParaRPr sz="7750" dirty="0">
              <a:latin typeface="メイリオ"/>
              <a:cs typeface="メイリオ"/>
            </a:endParaRPr>
          </a:p>
          <a:p>
            <a:pPr marL="12700">
              <a:lnSpc>
                <a:spcPct val="110000"/>
              </a:lnSpc>
            </a:pPr>
            <a:r>
              <a:rPr sz="7750" b="1" dirty="0">
                <a:solidFill>
                  <a:srgbClr val="FFFFFF"/>
                </a:solidFill>
                <a:latin typeface="メイリオ"/>
                <a:cs typeface="メイリオ"/>
              </a:rPr>
              <a:t>ケガなし</a:t>
            </a:r>
            <a:endParaRPr sz="77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anzen_01</Template>
  <TotalTime>0</TotalTime>
  <Words>111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2018-05-18T14:17:05Z</dcterms:created>
  <dcterms:modified xsi:type="dcterms:W3CDTF">2018-05-18T14:17:25Z</dcterms:modified>
</cp:coreProperties>
</file>