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6" r:id="rId3"/>
  </p:sldIdLst>
  <p:sldSz cx="7775575" cy="10907713"/>
  <p:notesSz cx="6742113" cy="987266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9" userDrawn="1">
          <p15:clr>
            <a:srgbClr val="A4A3A4"/>
          </p15:clr>
        </p15:guide>
        <p15:guide id="2" pos="212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2C35"/>
    <a:srgbClr val="E8D6BB"/>
    <a:srgbClr val="C9CACA"/>
    <a:srgbClr val="231815"/>
    <a:srgbClr val="604C3F"/>
    <a:srgbClr val="595757"/>
    <a:srgbClr val="A48B78"/>
    <a:srgbClr val="7A6A56"/>
    <a:srgbClr val="C61A2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8597" autoAdjust="0"/>
  </p:normalViewPr>
  <p:slideViewPr>
    <p:cSldViewPr snapToGrid="0">
      <p:cViewPr>
        <p:scale>
          <a:sx n="70" d="100"/>
          <a:sy n="70" d="100"/>
        </p:scale>
        <p:origin x="3126" y="41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109"/>
        <p:guide pos="212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22070" cy="493409"/>
          </a:xfrm>
          <a:prstGeom prst="rect">
            <a:avLst/>
          </a:prstGeom>
        </p:spPr>
        <p:txBody>
          <a:bodyPr vert="horz" lIns="85487" tIns="42744" rIns="85487" bIns="42744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8582" y="0"/>
            <a:ext cx="2922070" cy="493409"/>
          </a:xfrm>
          <a:prstGeom prst="rect">
            <a:avLst/>
          </a:prstGeom>
        </p:spPr>
        <p:txBody>
          <a:bodyPr vert="horz" lIns="85487" tIns="42744" rIns="85487" bIns="42744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2018/5/21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377756"/>
            <a:ext cx="2922070" cy="493408"/>
          </a:xfrm>
          <a:prstGeom prst="rect">
            <a:avLst/>
          </a:prstGeom>
        </p:spPr>
        <p:txBody>
          <a:bodyPr vert="horz" lIns="85487" tIns="42744" rIns="85487" bIns="42744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8582" y="9377756"/>
            <a:ext cx="2922070" cy="493408"/>
          </a:xfrm>
          <a:prstGeom prst="rect">
            <a:avLst/>
          </a:prstGeom>
        </p:spPr>
        <p:txBody>
          <a:bodyPr vert="horz" lIns="85487" tIns="42744" rIns="85487" bIns="42744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21582" cy="495347"/>
          </a:xfrm>
          <a:prstGeom prst="rect">
            <a:avLst/>
          </a:prstGeom>
        </p:spPr>
        <p:txBody>
          <a:bodyPr vert="horz" lIns="90840" tIns="45420" rIns="90840" bIns="45420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8974" y="0"/>
            <a:ext cx="2921582" cy="495347"/>
          </a:xfrm>
          <a:prstGeom prst="rect">
            <a:avLst/>
          </a:prstGeom>
        </p:spPr>
        <p:txBody>
          <a:bodyPr vert="horz" lIns="90840" tIns="45420" rIns="90840" bIns="4542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2018/5/21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84400" y="1233488"/>
            <a:ext cx="2373313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40" tIns="45420" rIns="90840" bIns="454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4212" y="4751221"/>
            <a:ext cx="5393690" cy="3887361"/>
          </a:xfrm>
          <a:prstGeom prst="rect">
            <a:avLst/>
          </a:prstGeom>
        </p:spPr>
        <p:txBody>
          <a:bodyPr vert="horz" lIns="90840" tIns="45420" rIns="90840" bIns="454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377320"/>
            <a:ext cx="2921582" cy="495346"/>
          </a:xfrm>
          <a:prstGeom prst="rect">
            <a:avLst/>
          </a:prstGeom>
        </p:spPr>
        <p:txBody>
          <a:bodyPr vert="horz" lIns="90840" tIns="45420" rIns="90840" bIns="45420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8974" y="9377320"/>
            <a:ext cx="2921582" cy="495346"/>
          </a:xfrm>
          <a:prstGeom prst="rect">
            <a:avLst/>
          </a:prstGeom>
        </p:spPr>
        <p:txBody>
          <a:bodyPr vert="horz" lIns="90840" tIns="45420" rIns="90840" bIns="4542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2400" cy="10903290"/>
          </a:xfrm>
          <a:prstGeom prst="rect">
            <a:avLst/>
          </a:prstGeom>
        </p:spPr>
      </p:pic>
      <p:sp>
        <p:nvSpPr>
          <p:cNvPr id="49" name="正方形/長方形 48"/>
          <p:cNvSpPr/>
          <p:nvPr/>
        </p:nvSpPr>
        <p:spPr>
          <a:xfrm>
            <a:off x="3860988" y="0"/>
            <a:ext cx="3913200" cy="89424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写真が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48" name="正方形/長方形 47"/>
          <p:cNvSpPr/>
          <p:nvPr/>
        </p:nvSpPr>
        <p:spPr>
          <a:xfrm>
            <a:off x="371287" y="4571800"/>
            <a:ext cx="3351600" cy="1699795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8407" y="8920413"/>
            <a:ext cx="3947168" cy="1987300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2289" y="9672287"/>
            <a:ext cx="853442" cy="362713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020" y="10131053"/>
            <a:ext cx="3386335" cy="490729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507" y="6685434"/>
            <a:ext cx="3288799" cy="2045212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520" y="6329994"/>
            <a:ext cx="579121" cy="243840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345" y="7682322"/>
            <a:ext cx="2831598" cy="30480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856" y="9574843"/>
            <a:ext cx="252985" cy="249937"/>
          </a:xfrm>
          <a:prstGeom prst="rect">
            <a:avLst/>
          </a:prstGeom>
        </p:spPr>
      </p:pic>
      <p:sp>
        <p:nvSpPr>
          <p:cNvPr id="16" name="object 6"/>
          <p:cNvSpPr txBox="1">
            <a:spLocks/>
          </p:cNvSpPr>
          <p:nvPr/>
        </p:nvSpPr>
        <p:spPr>
          <a:xfrm>
            <a:off x="407032" y="1146583"/>
            <a:ext cx="3251835" cy="1329851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>
            <a:lvl1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2pPr>
            <a:lvl3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3pPr>
            <a:lvl4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4pPr>
            <a:lvl5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5pPr>
            <a:lvl6pPr marL="4572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6pPr>
            <a:lvl7pPr marL="9144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7pPr>
            <a:lvl8pPr marL="13716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8pPr>
            <a:lvl9pPr marL="18288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9pPr>
          </a:lstStyle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en-US" altLang="ja-JP" sz="8550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2018</a:t>
            </a:r>
            <a:endParaRPr lang="en-US" altLang="ja-JP" sz="8550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7" name="object 7"/>
          <p:cNvSpPr txBox="1"/>
          <p:nvPr/>
        </p:nvSpPr>
        <p:spPr>
          <a:xfrm>
            <a:off x="274594" y="2235418"/>
            <a:ext cx="1548000" cy="936000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pPr marL="12700">
              <a:lnSpc>
                <a:spcPct val="100000"/>
              </a:lnSpc>
            </a:pPr>
            <a:r>
              <a:rPr sz="5750" spc="-10" dirty="0" smtClean="0">
                <a:solidFill>
                  <a:srgbClr val="552C35"/>
                </a:solidFill>
                <a:latin typeface="HG丸ｺﾞｼｯｸM-PRO"/>
                <a:cs typeface="HG丸ｺﾞｼｯｸM-PRO"/>
              </a:rPr>
              <a:t>10</a:t>
            </a:r>
            <a:r>
              <a:rPr sz="5750" spc="-30" dirty="0" smtClean="0">
                <a:solidFill>
                  <a:srgbClr val="552C35"/>
                </a:solidFill>
                <a:latin typeface="HG丸ｺﾞｼｯｸM-PRO"/>
                <a:cs typeface="HG丸ｺﾞｼｯｸM-PRO"/>
              </a:rPr>
              <a:t>/</a:t>
            </a:r>
            <a:endParaRPr sz="15450" baseline="-17799" dirty="0">
              <a:latin typeface="HG丸ｺﾞｼｯｸM-PRO"/>
              <a:cs typeface="HG丸ｺﾞｼｯｸM-PRO"/>
            </a:endParaRPr>
          </a:p>
        </p:txBody>
      </p:sp>
      <p:sp>
        <p:nvSpPr>
          <p:cNvPr id="18" name="object 8"/>
          <p:cNvSpPr txBox="1"/>
          <p:nvPr/>
        </p:nvSpPr>
        <p:spPr>
          <a:xfrm>
            <a:off x="527297" y="3056382"/>
            <a:ext cx="985519" cy="48895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3050" spc="-10" dirty="0">
                <a:solidFill>
                  <a:srgbClr val="552C35"/>
                </a:solidFill>
                <a:latin typeface="HG丸ｺﾞｼｯｸM-PRO"/>
                <a:cs typeface="HG丸ｺﾞｼｯｸM-PRO"/>
              </a:rPr>
              <a:t>S</a:t>
            </a:r>
            <a:r>
              <a:rPr sz="3050" spc="-555" dirty="0">
                <a:solidFill>
                  <a:srgbClr val="552C35"/>
                </a:solidFill>
                <a:latin typeface="HG丸ｺﾞｼｯｸM-PRO"/>
                <a:cs typeface="HG丸ｺﾞｼｯｸM-PRO"/>
              </a:rPr>
              <a:t> </a:t>
            </a:r>
            <a:r>
              <a:rPr sz="3050" spc="55" dirty="0">
                <a:solidFill>
                  <a:srgbClr val="552C35"/>
                </a:solidFill>
                <a:latin typeface="HG丸ｺﾞｼｯｸM-PRO"/>
                <a:cs typeface="HG丸ｺﾞｼｯｸM-PRO"/>
              </a:rPr>
              <a:t>AT</a:t>
            </a:r>
            <a:endParaRPr sz="3050" dirty="0">
              <a:solidFill>
                <a:srgbClr val="552C35"/>
              </a:solidFill>
              <a:latin typeface="HG丸ｺﾞｼｯｸM-PRO"/>
              <a:cs typeface="HG丸ｺﾞｼｯｸM-PRO"/>
            </a:endParaRPr>
          </a:p>
        </p:txBody>
      </p:sp>
      <p:sp>
        <p:nvSpPr>
          <p:cNvPr id="19" name="object 11"/>
          <p:cNvSpPr txBox="1"/>
          <p:nvPr/>
        </p:nvSpPr>
        <p:spPr>
          <a:xfrm>
            <a:off x="385189" y="3488331"/>
            <a:ext cx="3348000" cy="378309"/>
          </a:xfrm>
          <a:prstGeom prst="rect">
            <a:avLst/>
          </a:prstGeom>
        </p:spPr>
        <p:txBody>
          <a:bodyPr vert="horz" wrap="square" lIns="0" tIns="1155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10"/>
              </a:spcBef>
            </a:pPr>
            <a:r>
              <a:rPr sz="1700" b="1" spc="30" dirty="0">
                <a:solidFill>
                  <a:srgbClr val="552C35"/>
                </a:solidFill>
                <a:latin typeface="メイリオ"/>
                <a:cs typeface="メイリオ"/>
              </a:rPr>
              <a:t>美</a:t>
            </a:r>
            <a:r>
              <a:rPr sz="1700" b="1" spc="25" dirty="0">
                <a:solidFill>
                  <a:srgbClr val="552C35"/>
                </a:solidFill>
                <a:latin typeface="メイリオ"/>
                <a:cs typeface="メイリオ"/>
              </a:rPr>
              <a:t>容</a:t>
            </a:r>
            <a:r>
              <a:rPr sz="1700" b="1" dirty="0">
                <a:solidFill>
                  <a:srgbClr val="552C35"/>
                </a:solidFill>
                <a:latin typeface="メイリオ"/>
                <a:cs typeface="メイリオ"/>
              </a:rPr>
              <a:t>室</a:t>
            </a:r>
            <a:r>
              <a:rPr sz="1700" b="1" spc="-35" dirty="0">
                <a:solidFill>
                  <a:srgbClr val="552C35"/>
                </a:solidFill>
                <a:latin typeface="メイリオ"/>
                <a:cs typeface="メイリオ"/>
              </a:rPr>
              <a:t>ア</a:t>
            </a:r>
            <a:r>
              <a:rPr sz="1700" b="1" spc="-75" dirty="0">
                <a:solidFill>
                  <a:srgbClr val="552C35"/>
                </a:solidFill>
                <a:latin typeface="メイリオ"/>
                <a:cs typeface="メイリオ"/>
              </a:rPr>
              <a:t>ス</a:t>
            </a:r>
            <a:r>
              <a:rPr sz="1700" b="1" spc="-155" dirty="0">
                <a:solidFill>
                  <a:srgbClr val="552C35"/>
                </a:solidFill>
                <a:latin typeface="メイリオ"/>
                <a:cs typeface="メイリオ"/>
              </a:rPr>
              <a:t>ク</a:t>
            </a:r>
            <a:r>
              <a:rPr sz="1700" b="1" dirty="0">
                <a:solidFill>
                  <a:srgbClr val="552C35"/>
                </a:solidFill>
                <a:latin typeface="メイリオ"/>
                <a:cs typeface="メイリオ"/>
              </a:rPr>
              <a:t>ル</a:t>
            </a:r>
            <a:r>
              <a:rPr sz="1700" b="1" spc="0" dirty="0">
                <a:solidFill>
                  <a:srgbClr val="552C35"/>
                </a:solidFill>
                <a:latin typeface="メイリオ"/>
                <a:cs typeface="メイリオ"/>
              </a:rPr>
              <a:t> </a:t>
            </a:r>
            <a:r>
              <a:rPr sz="1700" b="1" spc="-5" dirty="0" smtClean="0">
                <a:solidFill>
                  <a:srgbClr val="552C35"/>
                </a:solidFill>
                <a:latin typeface="メイリオ"/>
                <a:cs typeface="メイリオ"/>
              </a:rPr>
              <a:t>グ</a:t>
            </a:r>
            <a:r>
              <a:rPr sz="1700" b="1" spc="-95" dirty="0" smtClean="0">
                <a:solidFill>
                  <a:srgbClr val="552C35"/>
                </a:solidFill>
                <a:latin typeface="メイリオ"/>
                <a:cs typeface="メイリオ"/>
              </a:rPr>
              <a:t>ラ</a:t>
            </a:r>
            <a:r>
              <a:rPr sz="1700" b="1" spc="-155" dirty="0" smtClean="0">
                <a:solidFill>
                  <a:srgbClr val="552C35"/>
                </a:solidFill>
                <a:latin typeface="メイリオ"/>
                <a:cs typeface="メイリオ"/>
              </a:rPr>
              <a:t>ン</a:t>
            </a:r>
            <a:r>
              <a:rPr sz="1700" b="1" spc="-70" dirty="0" smtClean="0">
                <a:solidFill>
                  <a:srgbClr val="552C35"/>
                </a:solidFill>
                <a:latin typeface="メイリオ"/>
                <a:cs typeface="メイリオ"/>
              </a:rPr>
              <a:t>ド</a:t>
            </a:r>
            <a:r>
              <a:rPr sz="1700" b="1" spc="-45" dirty="0" smtClean="0">
                <a:solidFill>
                  <a:srgbClr val="552C35"/>
                </a:solidFill>
                <a:latin typeface="メイリオ"/>
                <a:cs typeface="メイリオ"/>
              </a:rPr>
              <a:t>オ</a:t>
            </a:r>
            <a:r>
              <a:rPr sz="1700" b="1" spc="-220" dirty="0" smtClean="0">
                <a:solidFill>
                  <a:srgbClr val="552C35"/>
                </a:solidFill>
                <a:latin typeface="メイリオ"/>
                <a:cs typeface="メイリオ"/>
              </a:rPr>
              <a:t>ー</a:t>
            </a:r>
            <a:r>
              <a:rPr sz="1700" b="1" spc="-15" dirty="0" smtClean="0">
                <a:solidFill>
                  <a:srgbClr val="552C35"/>
                </a:solidFill>
                <a:latin typeface="メイリオ"/>
                <a:cs typeface="メイリオ"/>
              </a:rPr>
              <a:t>プ</a:t>
            </a:r>
            <a:r>
              <a:rPr sz="1700" b="1" dirty="0" smtClean="0">
                <a:solidFill>
                  <a:srgbClr val="552C35"/>
                </a:solidFill>
                <a:latin typeface="メイリオ"/>
                <a:cs typeface="メイリオ"/>
              </a:rPr>
              <a:t>ン</a:t>
            </a:r>
            <a:endParaRPr sz="1000" dirty="0">
              <a:latin typeface="HGP明朝E"/>
              <a:cs typeface="HGP明朝E"/>
            </a:endParaRPr>
          </a:p>
        </p:txBody>
      </p:sp>
      <p:sp>
        <p:nvSpPr>
          <p:cNvPr id="20" name="object 28"/>
          <p:cNvSpPr/>
          <p:nvPr/>
        </p:nvSpPr>
        <p:spPr>
          <a:xfrm>
            <a:off x="3006552" y="1904147"/>
            <a:ext cx="758190" cy="0"/>
          </a:xfrm>
          <a:custGeom>
            <a:avLst/>
            <a:gdLst/>
            <a:ahLst/>
            <a:cxnLst/>
            <a:rect l="l" t="t" r="r" b="b"/>
            <a:pathLst>
              <a:path w="758189">
                <a:moveTo>
                  <a:pt x="0" y="0"/>
                </a:moveTo>
                <a:lnTo>
                  <a:pt x="757732" y="0"/>
                </a:lnTo>
              </a:path>
            </a:pathLst>
          </a:custGeom>
          <a:ln w="62229">
            <a:solidFill>
              <a:srgbClr val="552C3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9"/>
          <p:cNvSpPr/>
          <p:nvPr/>
        </p:nvSpPr>
        <p:spPr>
          <a:xfrm>
            <a:off x="3041820" y="1163102"/>
            <a:ext cx="0" cy="709930"/>
          </a:xfrm>
          <a:custGeom>
            <a:avLst/>
            <a:gdLst/>
            <a:ahLst/>
            <a:cxnLst/>
            <a:rect l="l" t="t" r="r" b="b"/>
            <a:pathLst>
              <a:path h="709930">
                <a:moveTo>
                  <a:pt x="0" y="0"/>
                </a:moveTo>
                <a:lnTo>
                  <a:pt x="0" y="709929"/>
                </a:lnTo>
              </a:path>
            </a:pathLst>
          </a:custGeom>
          <a:ln w="70535">
            <a:solidFill>
              <a:srgbClr val="552C3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30"/>
          <p:cNvSpPr/>
          <p:nvPr/>
        </p:nvSpPr>
        <p:spPr>
          <a:xfrm>
            <a:off x="3006552" y="1131987"/>
            <a:ext cx="685800" cy="0"/>
          </a:xfrm>
          <a:custGeom>
            <a:avLst/>
            <a:gdLst/>
            <a:ahLst/>
            <a:cxnLst/>
            <a:rect l="l" t="t" r="r" b="b"/>
            <a:pathLst>
              <a:path w="685800">
                <a:moveTo>
                  <a:pt x="0" y="0"/>
                </a:moveTo>
                <a:lnTo>
                  <a:pt x="685190" y="0"/>
                </a:lnTo>
              </a:path>
            </a:pathLst>
          </a:custGeom>
          <a:ln w="62230">
            <a:solidFill>
              <a:srgbClr val="552C3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11"/>
          <p:cNvSpPr txBox="1"/>
          <p:nvPr/>
        </p:nvSpPr>
        <p:spPr>
          <a:xfrm>
            <a:off x="399702" y="3863783"/>
            <a:ext cx="3348000" cy="6540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0165" marR="17145" algn="just">
              <a:lnSpc>
                <a:spcPts val="1700"/>
              </a:lnSpc>
              <a:spcBef>
                <a:spcPts val="100"/>
              </a:spcBef>
            </a:pPr>
            <a:r>
              <a:rPr sz="1000" spc="35" dirty="0" err="1" smtClean="0">
                <a:solidFill>
                  <a:srgbClr val="552C35"/>
                </a:solidFill>
                <a:latin typeface="HGP明朝E"/>
                <a:cs typeface="HGP明朝E"/>
              </a:rPr>
              <a:t>挨</a:t>
            </a:r>
            <a:r>
              <a:rPr sz="1000" spc="-5" dirty="0" err="1" smtClean="0">
                <a:solidFill>
                  <a:srgbClr val="552C35"/>
                </a:solidFill>
                <a:latin typeface="HGP明朝E"/>
                <a:cs typeface="HGP明朝E"/>
              </a:rPr>
              <a:t>拶文テ</a:t>
            </a:r>
            <a:r>
              <a:rPr sz="1000" spc="-70" dirty="0" err="1" smtClean="0">
                <a:solidFill>
                  <a:srgbClr val="552C35"/>
                </a:solidFill>
                <a:latin typeface="HGP明朝E"/>
                <a:cs typeface="HGP明朝E"/>
              </a:rPr>
              <a:t>キ</a:t>
            </a:r>
            <a:r>
              <a:rPr sz="1000" spc="-5" dirty="0" err="1" smtClean="0">
                <a:solidFill>
                  <a:srgbClr val="552C35"/>
                </a:solidFill>
                <a:latin typeface="HGP明朝E"/>
                <a:cs typeface="HGP明朝E"/>
              </a:rPr>
              <a:t>ス</a:t>
            </a:r>
            <a:r>
              <a:rPr sz="1000" spc="40" dirty="0" err="1" smtClean="0">
                <a:solidFill>
                  <a:srgbClr val="552C35"/>
                </a:solidFill>
                <a:latin typeface="HGP明朝E"/>
                <a:cs typeface="HGP明朝E"/>
              </a:rPr>
              <a:t>ト</a:t>
            </a:r>
            <a:r>
              <a:rPr sz="1000" spc="35" dirty="0" err="1" smtClean="0">
                <a:solidFill>
                  <a:srgbClr val="552C35"/>
                </a:solidFill>
                <a:latin typeface="HGP明朝E"/>
                <a:cs typeface="HGP明朝E"/>
              </a:rPr>
              <a:t>挨</a:t>
            </a:r>
            <a:r>
              <a:rPr sz="1000" spc="-5" dirty="0" err="1" smtClean="0">
                <a:solidFill>
                  <a:srgbClr val="552C35"/>
                </a:solidFill>
                <a:latin typeface="HGP明朝E"/>
                <a:cs typeface="HGP明朝E"/>
              </a:rPr>
              <a:t>拶文テ</a:t>
            </a:r>
            <a:r>
              <a:rPr sz="1000" spc="-70" dirty="0" err="1" smtClean="0">
                <a:solidFill>
                  <a:srgbClr val="552C35"/>
                </a:solidFill>
                <a:latin typeface="HGP明朝E"/>
                <a:cs typeface="HGP明朝E"/>
              </a:rPr>
              <a:t>キ</a:t>
            </a:r>
            <a:r>
              <a:rPr sz="1000" spc="-5" dirty="0" err="1" smtClean="0">
                <a:solidFill>
                  <a:srgbClr val="552C35"/>
                </a:solidFill>
                <a:latin typeface="HGP明朝E"/>
                <a:cs typeface="HGP明朝E"/>
              </a:rPr>
              <a:t>ス</a:t>
            </a:r>
            <a:r>
              <a:rPr sz="1000" spc="40" dirty="0" err="1" smtClean="0">
                <a:solidFill>
                  <a:srgbClr val="552C35"/>
                </a:solidFill>
                <a:latin typeface="HGP明朝E"/>
                <a:cs typeface="HGP明朝E"/>
              </a:rPr>
              <a:t>ト</a:t>
            </a:r>
            <a:r>
              <a:rPr sz="1000" spc="35" dirty="0" err="1" smtClean="0">
                <a:solidFill>
                  <a:srgbClr val="552C35"/>
                </a:solidFill>
                <a:latin typeface="HGP明朝E"/>
                <a:cs typeface="HGP明朝E"/>
              </a:rPr>
              <a:t>挨</a:t>
            </a:r>
            <a:r>
              <a:rPr sz="1000" spc="-5" dirty="0" err="1" smtClean="0">
                <a:solidFill>
                  <a:srgbClr val="552C35"/>
                </a:solidFill>
                <a:latin typeface="HGP明朝E"/>
                <a:cs typeface="HGP明朝E"/>
              </a:rPr>
              <a:t>拶文テ</a:t>
            </a:r>
            <a:r>
              <a:rPr sz="1000" spc="-70" dirty="0" err="1" smtClean="0">
                <a:solidFill>
                  <a:srgbClr val="552C35"/>
                </a:solidFill>
                <a:latin typeface="HGP明朝E"/>
                <a:cs typeface="HGP明朝E"/>
              </a:rPr>
              <a:t>キ</a:t>
            </a:r>
            <a:r>
              <a:rPr sz="1000" spc="-5" dirty="0" err="1" smtClean="0">
                <a:solidFill>
                  <a:srgbClr val="552C35"/>
                </a:solidFill>
                <a:latin typeface="HGP明朝E"/>
                <a:cs typeface="HGP明朝E"/>
              </a:rPr>
              <a:t>ス</a:t>
            </a:r>
            <a:r>
              <a:rPr sz="1000" spc="40" dirty="0" err="1" smtClean="0">
                <a:solidFill>
                  <a:srgbClr val="552C35"/>
                </a:solidFill>
                <a:latin typeface="HGP明朝E"/>
                <a:cs typeface="HGP明朝E"/>
              </a:rPr>
              <a:t>ト</a:t>
            </a:r>
            <a:r>
              <a:rPr sz="1000" spc="35" dirty="0" err="1" smtClean="0">
                <a:solidFill>
                  <a:srgbClr val="552C35"/>
                </a:solidFill>
                <a:latin typeface="HGP明朝E"/>
                <a:cs typeface="HGP明朝E"/>
              </a:rPr>
              <a:t>挨</a:t>
            </a:r>
            <a:r>
              <a:rPr sz="1000" spc="-5" dirty="0" err="1" smtClean="0">
                <a:solidFill>
                  <a:srgbClr val="552C35"/>
                </a:solidFill>
                <a:latin typeface="HGP明朝E"/>
                <a:cs typeface="HGP明朝E"/>
              </a:rPr>
              <a:t>拶文テ</a:t>
            </a:r>
            <a:r>
              <a:rPr sz="1000" spc="-70" dirty="0" err="1" smtClean="0">
                <a:solidFill>
                  <a:srgbClr val="552C35"/>
                </a:solidFill>
                <a:latin typeface="HGP明朝E"/>
                <a:cs typeface="HGP明朝E"/>
              </a:rPr>
              <a:t>キ</a:t>
            </a:r>
            <a:r>
              <a:rPr sz="1000" spc="-10" dirty="0" err="1" smtClean="0">
                <a:solidFill>
                  <a:srgbClr val="552C35"/>
                </a:solidFill>
                <a:latin typeface="HGP明朝E"/>
                <a:cs typeface="HGP明朝E"/>
              </a:rPr>
              <a:t>ス</a:t>
            </a:r>
            <a:r>
              <a:rPr sz="1000" spc="-10" dirty="0" smtClean="0">
                <a:solidFill>
                  <a:srgbClr val="552C35"/>
                </a:solidFill>
                <a:latin typeface="HGP明朝E"/>
                <a:cs typeface="HGP明朝E"/>
              </a:rPr>
              <a:t> </a:t>
            </a:r>
            <a:r>
              <a:rPr sz="1000" spc="40" dirty="0" err="1" smtClean="0">
                <a:solidFill>
                  <a:srgbClr val="552C35"/>
                </a:solidFill>
                <a:latin typeface="HGP明朝E"/>
                <a:cs typeface="HGP明朝E"/>
              </a:rPr>
              <a:t>ト</a:t>
            </a:r>
            <a:r>
              <a:rPr sz="1000" spc="35" dirty="0" err="1" smtClean="0">
                <a:solidFill>
                  <a:srgbClr val="552C35"/>
                </a:solidFill>
                <a:latin typeface="HGP明朝E"/>
                <a:cs typeface="HGP明朝E"/>
              </a:rPr>
              <a:t>挨</a:t>
            </a:r>
            <a:r>
              <a:rPr sz="1000" dirty="0" err="1" smtClean="0">
                <a:solidFill>
                  <a:srgbClr val="552C35"/>
                </a:solidFill>
                <a:latin typeface="HGP明朝E"/>
                <a:cs typeface="HGP明朝E"/>
              </a:rPr>
              <a:t>拶文テ</a:t>
            </a:r>
            <a:r>
              <a:rPr sz="1000" spc="-65" dirty="0" err="1" smtClean="0">
                <a:solidFill>
                  <a:srgbClr val="552C35"/>
                </a:solidFill>
                <a:latin typeface="HGP明朝E"/>
                <a:cs typeface="HGP明朝E"/>
              </a:rPr>
              <a:t>キ</a:t>
            </a:r>
            <a:r>
              <a:rPr sz="1000" dirty="0" err="1" smtClean="0">
                <a:solidFill>
                  <a:srgbClr val="552C35"/>
                </a:solidFill>
                <a:latin typeface="HGP明朝E"/>
                <a:cs typeface="HGP明朝E"/>
              </a:rPr>
              <a:t>ス</a:t>
            </a:r>
            <a:r>
              <a:rPr sz="1000" spc="40" dirty="0" err="1" smtClean="0">
                <a:solidFill>
                  <a:srgbClr val="552C35"/>
                </a:solidFill>
                <a:latin typeface="HGP明朝E"/>
                <a:cs typeface="HGP明朝E"/>
              </a:rPr>
              <a:t>ト</a:t>
            </a:r>
            <a:r>
              <a:rPr sz="1000" spc="35" dirty="0" err="1" smtClean="0">
                <a:solidFill>
                  <a:srgbClr val="552C35"/>
                </a:solidFill>
                <a:latin typeface="HGP明朝E"/>
                <a:cs typeface="HGP明朝E"/>
              </a:rPr>
              <a:t>挨</a:t>
            </a:r>
            <a:r>
              <a:rPr sz="1000" dirty="0" err="1" smtClean="0">
                <a:solidFill>
                  <a:srgbClr val="552C35"/>
                </a:solidFill>
                <a:latin typeface="HGP明朝E"/>
                <a:cs typeface="HGP明朝E"/>
              </a:rPr>
              <a:t>拶文テ</a:t>
            </a:r>
            <a:r>
              <a:rPr sz="1000" spc="-65" dirty="0" err="1" smtClean="0">
                <a:solidFill>
                  <a:srgbClr val="552C35"/>
                </a:solidFill>
                <a:latin typeface="HGP明朝E"/>
                <a:cs typeface="HGP明朝E"/>
              </a:rPr>
              <a:t>キ</a:t>
            </a:r>
            <a:r>
              <a:rPr sz="1000" dirty="0" err="1" smtClean="0">
                <a:solidFill>
                  <a:srgbClr val="552C35"/>
                </a:solidFill>
                <a:latin typeface="HGP明朝E"/>
                <a:cs typeface="HGP明朝E"/>
              </a:rPr>
              <a:t>ス</a:t>
            </a:r>
            <a:r>
              <a:rPr sz="1000" spc="40" dirty="0" err="1" smtClean="0">
                <a:solidFill>
                  <a:srgbClr val="552C35"/>
                </a:solidFill>
                <a:latin typeface="HGP明朝E"/>
                <a:cs typeface="HGP明朝E"/>
              </a:rPr>
              <a:t>ト</a:t>
            </a:r>
            <a:r>
              <a:rPr sz="1000" spc="35" dirty="0" err="1" smtClean="0">
                <a:solidFill>
                  <a:srgbClr val="552C35"/>
                </a:solidFill>
                <a:latin typeface="HGP明朝E"/>
                <a:cs typeface="HGP明朝E"/>
              </a:rPr>
              <a:t>挨</a:t>
            </a:r>
            <a:r>
              <a:rPr sz="1000" dirty="0" err="1" smtClean="0">
                <a:solidFill>
                  <a:srgbClr val="552C35"/>
                </a:solidFill>
                <a:latin typeface="HGP明朝E"/>
                <a:cs typeface="HGP明朝E"/>
              </a:rPr>
              <a:t>拶文テ</a:t>
            </a:r>
            <a:r>
              <a:rPr sz="1000" spc="-65" dirty="0" err="1" smtClean="0">
                <a:solidFill>
                  <a:srgbClr val="552C35"/>
                </a:solidFill>
                <a:latin typeface="HGP明朝E"/>
                <a:cs typeface="HGP明朝E"/>
              </a:rPr>
              <a:t>キ</a:t>
            </a:r>
            <a:r>
              <a:rPr sz="1000" dirty="0" err="1" smtClean="0">
                <a:solidFill>
                  <a:srgbClr val="552C35"/>
                </a:solidFill>
                <a:latin typeface="HGP明朝E"/>
                <a:cs typeface="HGP明朝E"/>
              </a:rPr>
              <a:t>ス</a:t>
            </a:r>
            <a:r>
              <a:rPr sz="1000" spc="40" dirty="0" err="1" smtClean="0">
                <a:solidFill>
                  <a:srgbClr val="552C35"/>
                </a:solidFill>
                <a:latin typeface="HGP明朝E"/>
                <a:cs typeface="HGP明朝E"/>
              </a:rPr>
              <a:t>ト</a:t>
            </a:r>
            <a:r>
              <a:rPr sz="1000" spc="35" dirty="0" err="1" smtClean="0">
                <a:solidFill>
                  <a:srgbClr val="552C35"/>
                </a:solidFill>
                <a:latin typeface="HGP明朝E"/>
                <a:cs typeface="HGP明朝E"/>
              </a:rPr>
              <a:t>挨</a:t>
            </a:r>
            <a:r>
              <a:rPr sz="1000" dirty="0" err="1" smtClean="0">
                <a:solidFill>
                  <a:srgbClr val="552C35"/>
                </a:solidFill>
                <a:latin typeface="HGP明朝E"/>
                <a:cs typeface="HGP明朝E"/>
              </a:rPr>
              <a:t>拶文テキ</a:t>
            </a:r>
            <a:r>
              <a:rPr sz="1000" dirty="0" smtClean="0">
                <a:solidFill>
                  <a:srgbClr val="552C35"/>
                </a:solidFill>
                <a:latin typeface="HGP明朝E"/>
                <a:cs typeface="HGP明朝E"/>
              </a:rPr>
              <a:t> </a:t>
            </a:r>
            <a:r>
              <a:rPr sz="1000" spc="-15" dirty="0" err="1" smtClean="0">
                <a:solidFill>
                  <a:srgbClr val="552C35"/>
                </a:solidFill>
                <a:latin typeface="HGP明朝E"/>
                <a:cs typeface="HGP明朝E"/>
              </a:rPr>
              <a:t>ス</a:t>
            </a:r>
            <a:r>
              <a:rPr sz="1000" spc="25" dirty="0" err="1" smtClean="0">
                <a:solidFill>
                  <a:srgbClr val="552C35"/>
                </a:solidFill>
                <a:latin typeface="HGP明朝E"/>
                <a:cs typeface="HGP明朝E"/>
              </a:rPr>
              <a:t>ト</a:t>
            </a:r>
            <a:r>
              <a:rPr sz="1000" spc="15" dirty="0" err="1" smtClean="0">
                <a:solidFill>
                  <a:srgbClr val="552C35"/>
                </a:solidFill>
                <a:latin typeface="HGP明朝E"/>
                <a:cs typeface="HGP明朝E"/>
              </a:rPr>
              <a:t>挨</a:t>
            </a:r>
            <a:r>
              <a:rPr sz="1000" spc="-15" dirty="0" err="1" smtClean="0">
                <a:solidFill>
                  <a:srgbClr val="552C35"/>
                </a:solidFill>
                <a:latin typeface="HGP明朝E"/>
                <a:cs typeface="HGP明朝E"/>
              </a:rPr>
              <a:t>拶文テ</a:t>
            </a:r>
            <a:r>
              <a:rPr sz="1000" spc="-85" dirty="0" err="1" smtClean="0">
                <a:solidFill>
                  <a:srgbClr val="552C35"/>
                </a:solidFill>
                <a:latin typeface="HGP明朝E"/>
                <a:cs typeface="HGP明朝E"/>
              </a:rPr>
              <a:t>キ</a:t>
            </a:r>
            <a:r>
              <a:rPr sz="1000" spc="-15" dirty="0" err="1" smtClean="0">
                <a:solidFill>
                  <a:srgbClr val="552C35"/>
                </a:solidFill>
                <a:latin typeface="HGP明朝E"/>
                <a:cs typeface="HGP明朝E"/>
              </a:rPr>
              <a:t>ス</a:t>
            </a:r>
            <a:r>
              <a:rPr sz="1000" spc="25" dirty="0" err="1" smtClean="0">
                <a:solidFill>
                  <a:srgbClr val="552C35"/>
                </a:solidFill>
                <a:latin typeface="HGP明朝E"/>
                <a:cs typeface="HGP明朝E"/>
              </a:rPr>
              <a:t>ト</a:t>
            </a:r>
            <a:r>
              <a:rPr sz="1000" spc="15" dirty="0" err="1" smtClean="0">
                <a:solidFill>
                  <a:srgbClr val="552C35"/>
                </a:solidFill>
                <a:latin typeface="HGP明朝E"/>
                <a:cs typeface="HGP明朝E"/>
              </a:rPr>
              <a:t>挨</a:t>
            </a:r>
            <a:r>
              <a:rPr sz="1000" spc="-15" dirty="0" err="1" smtClean="0">
                <a:solidFill>
                  <a:srgbClr val="552C35"/>
                </a:solidFill>
                <a:latin typeface="HGP明朝E"/>
                <a:cs typeface="HGP明朝E"/>
              </a:rPr>
              <a:t>拶文テ</a:t>
            </a:r>
            <a:r>
              <a:rPr sz="1000" spc="-85" dirty="0" err="1" smtClean="0">
                <a:solidFill>
                  <a:srgbClr val="552C35"/>
                </a:solidFill>
                <a:latin typeface="HGP明朝E"/>
                <a:cs typeface="HGP明朝E"/>
              </a:rPr>
              <a:t>キ</a:t>
            </a:r>
            <a:r>
              <a:rPr sz="1000" spc="-15" dirty="0" err="1" smtClean="0">
                <a:solidFill>
                  <a:srgbClr val="552C35"/>
                </a:solidFill>
                <a:latin typeface="HGP明朝E"/>
                <a:cs typeface="HGP明朝E"/>
              </a:rPr>
              <a:t>ス</a:t>
            </a:r>
            <a:r>
              <a:rPr sz="1000" spc="-10" dirty="0" err="1" smtClean="0">
                <a:solidFill>
                  <a:srgbClr val="552C35"/>
                </a:solidFill>
                <a:latin typeface="HGP明朝E"/>
                <a:cs typeface="HGP明朝E"/>
              </a:rPr>
              <a:t>ト</a:t>
            </a:r>
            <a:endParaRPr sz="1000" dirty="0">
              <a:latin typeface="HGP明朝E"/>
              <a:cs typeface="HGP明朝E"/>
            </a:endParaRPr>
          </a:p>
        </p:txBody>
      </p:sp>
      <p:sp>
        <p:nvSpPr>
          <p:cNvPr id="26" name="object 7"/>
          <p:cNvSpPr txBox="1"/>
          <p:nvPr/>
        </p:nvSpPr>
        <p:spPr>
          <a:xfrm>
            <a:off x="1715570" y="1390669"/>
            <a:ext cx="2196000" cy="2175253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5450" baseline="-17799" dirty="0" smtClean="0">
                <a:solidFill>
                  <a:srgbClr val="552C35"/>
                </a:solidFill>
                <a:latin typeface="HG丸ｺﾞｼｯｸM-PRO"/>
                <a:cs typeface="HG丸ｺﾞｼｯｸM-PRO"/>
              </a:rPr>
              <a:t>27</a:t>
            </a:r>
            <a:endParaRPr sz="15450" baseline="-17799" dirty="0">
              <a:latin typeface="HG丸ｺﾞｼｯｸM-PRO"/>
              <a:cs typeface="HG丸ｺﾞｼｯｸM-PRO"/>
            </a:endParaRPr>
          </a:p>
        </p:txBody>
      </p:sp>
      <p:sp>
        <p:nvSpPr>
          <p:cNvPr id="28" name="object 13"/>
          <p:cNvSpPr txBox="1"/>
          <p:nvPr/>
        </p:nvSpPr>
        <p:spPr>
          <a:xfrm>
            <a:off x="488565" y="6338992"/>
            <a:ext cx="396000" cy="25200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535940" algn="l"/>
              </a:tabLst>
            </a:pPr>
            <a:r>
              <a:rPr sz="1250" spc="105" dirty="0">
                <a:solidFill>
                  <a:srgbClr val="FFCC40"/>
                </a:solidFill>
                <a:latin typeface="HG丸ｺﾞｼｯｸM-PRO"/>
                <a:cs typeface="HG丸ｺﾞｼｯｸM-PRO"/>
              </a:rPr>
              <a:t>住</a:t>
            </a:r>
            <a:r>
              <a:rPr sz="1250" spc="25" dirty="0">
                <a:solidFill>
                  <a:srgbClr val="FFCC40"/>
                </a:solidFill>
                <a:latin typeface="HG丸ｺﾞｼｯｸM-PRO"/>
                <a:cs typeface="HG丸ｺﾞｼｯｸM-PRO"/>
              </a:rPr>
              <a:t>所	</a:t>
            </a:r>
            <a:endParaRPr sz="1200" dirty="0">
              <a:latin typeface="HGP明朝E"/>
              <a:cs typeface="HGP明朝E"/>
            </a:endParaRPr>
          </a:p>
        </p:txBody>
      </p:sp>
      <p:sp>
        <p:nvSpPr>
          <p:cNvPr id="29" name="object 16"/>
          <p:cNvSpPr txBox="1"/>
          <p:nvPr/>
        </p:nvSpPr>
        <p:spPr>
          <a:xfrm>
            <a:off x="594363" y="7212456"/>
            <a:ext cx="506095" cy="2851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spc="150" dirty="0">
                <a:solidFill>
                  <a:srgbClr val="552C35"/>
                </a:solidFill>
                <a:latin typeface="メイリオ"/>
                <a:cs typeface="メイリオ"/>
              </a:rPr>
              <a:t>C</a:t>
            </a:r>
            <a:r>
              <a:rPr sz="1700" spc="155" dirty="0">
                <a:solidFill>
                  <a:srgbClr val="552C35"/>
                </a:solidFill>
                <a:latin typeface="メイリオ"/>
                <a:cs typeface="メイリオ"/>
              </a:rPr>
              <a:t>U</a:t>
            </a:r>
            <a:r>
              <a:rPr sz="1700" dirty="0">
                <a:solidFill>
                  <a:srgbClr val="552C35"/>
                </a:solidFill>
                <a:latin typeface="メイリオ"/>
                <a:cs typeface="メイリオ"/>
              </a:rPr>
              <a:t>T</a:t>
            </a:r>
            <a:endParaRPr sz="1700" dirty="0">
              <a:latin typeface="メイリオ"/>
              <a:cs typeface="メイリオ"/>
            </a:endParaRPr>
          </a:p>
        </p:txBody>
      </p:sp>
      <p:sp>
        <p:nvSpPr>
          <p:cNvPr id="30" name="object 17"/>
          <p:cNvSpPr txBox="1"/>
          <p:nvPr/>
        </p:nvSpPr>
        <p:spPr>
          <a:xfrm>
            <a:off x="594363" y="7943279"/>
            <a:ext cx="459740" cy="428625"/>
          </a:xfrm>
          <a:prstGeom prst="rect">
            <a:avLst/>
          </a:prstGeom>
        </p:spPr>
        <p:txBody>
          <a:bodyPr vert="horz" wrap="square" lIns="0" tIns="24765" rIns="0" bIns="0" rtlCol="0">
            <a:spAutoFit/>
          </a:bodyPr>
          <a:lstStyle/>
          <a:p>
            <a:pPr marL="12700" marR="5080">
              <a:lnSpc>
                <a:spcPts val="1560"/>
              </a:lnSpc>
              <a:spcBef>
                <a:spcPts val="195"/>
              </a:spcBef>
            </a:pPr>
            <a:r>
              <a:rPr sz="1350" spc="-5" dirty="0">
                <a:solidFill>
                  <a:srgbClr val="552C35"/>
                </a:solidFill>
                <a:latin typeface="メイリオ"/>
                <a:cs typeface="メイリオ"/>
              </a:rPr>
              <a:t>C</a:t>
            </a:r>
            <a:r>
              <a:rPr sz="1350" spc="-20" dirty="0">
                <a:solidFill>
                  <a:srgbClr val="552C35"/>
                </a:solidFill>
                <a:latin typeface="メイリオ"/>
                <a:cs typeface="メイリオ"/>
              </a:rPr>
              <a:t>olor  P</a:t>
            </a:r>
            <a:r>
              <a:rPr sz="1350" spc="-10" dirty="0">
                <a:solidFill>
                  <a:srgbClr val="552C35"/>
                </a:solidFill>
                <a:latin typeface="メイリオ"/>
                <a:cs typeface="メイリオ"/>
              </a:rPr>
              <a:t>e</a:t>
            </a:r>
            <a:r>
              <a:rPr sz="1350" dirty="0">
                <a:solidFill>
                  <a:srgbClr val="552C35"/>
                </a:solidFill>
                <a:latin typeface="メイリオ"/>
                <a:cs typeface="メイリオ"/>
              </a:rPr>
              <a:t>r</a:t>
            </a:r>
            <a:r>
              <a:rPr sz="1350" spc="-5" dirty="0">
                <a:solidFill>
                  <a:srgbClr val="552C35"/>
                </a:solidFill>
                <a:latin typeface="メイリオ"/>
                <a:cs typeface="メイリオ"/>
              </a:rPr>
              <a:t>m</a:t>
            </a:r>
            <a:endParaRPr sz="1350" dirty="0">
              <a:latin typeface="メイリオ"/>
              <a:cs typeface="メイリオ"/>
            </a:endParaRPr>
          </a:p>
        </p:txBody>
      </p:sp>
      <p:sp>
        <p:nvSpPr>
          <p:cNvPr id="32" name="object 19"/>
          <p:cNvSpPr txBox="1"/>
          <p:nvPr/>
        </p:nvSpPr>
        <p:spPr>
          <a:xfrm>
            <a:off x="1198741" y="6966029"/>
            <a:ext cx="1512000" cy="648896"/>
          </a:xfrm>
          <a:prstGeom prst="rect">
            <a:avLst/>
          </a:prstGeom>
        </p:spPr>
        <p:txBody>
          <a:bodyPr vert="horz" wrap="square" lIns="0" tIns="508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0"/>
              </a:spcBef>
            </a:pPr>
            <a:r>
              <a:rPr lang="zh-CN" altLang="en-US" sz="1100" spc="130" dirty="0">
                <a:solidFill>
                  <a:srgbClr val="552C35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◎一般（</a:t>
            </a:r>
            <a:r>
              <a:rPr lang="zh-CN" altLang="en-US" sz="1100" dirty="0">
                <a:solidFill>
                  <a:srgbClr val="552C35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大学生</a:t>
            </a:r>
            <a:r>
              <a:rPr lang="zh-CN" altLang="en-US" sz="1100" dirty="0" smtClean="0">
                <a:solidFill>
                  <a:srgbClr val="552C35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以上</a:t>
            </a:r>
            <a:r>
              <a:rPr lang="ja-JP" altLang="en-US" sz="1100" dirty="0" smtClean="0">
                <a:solidFill>
                  <a:srgbClr val="552C35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）</a:t>
            </a:r>
            <a:endParaRPr lang="en-US" altLang="ja-JP" sz="1100" dirty="0" smtClean="0">
              <a:solidFill>
                <a:srgbClr val="552C35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HG丸ｺﾞｼｯｸM-PRO"/>
            </a:endParaRPr>
          </a:p>
          <a:p>
            <a:pPr marL="12700">
              <a:lnSpc>
                <a:spcPct val="100000"/>
              </a:lnSpc>
              <a:spcBef>
                <a:spcPts val="400"/>
              </a:spcBef>
            </a:pPr>
            <a:r>
              <a:rPr sz="1100" spc="130" dirty="0" smtClean="0">
                <a:solidFill>
                  <a:srgbClr val="552C35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◎</a:t>
            </a:r>
            <a:r>
              <a:rPr sz="1100" spc="-20" dirty="0">
                <a:solidFill>
                  <a:srgbClr val="552C35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中</a:t>
            </a:r>
            <a:r>
              <a:rPr sz="1100" spc="25" dirty="0">
                <a:solidFill>
                  <a:srgbClr val="552C35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学・</a:t>
            </a:r>
            <a:r>
              <a:rPr sz="1100" spc="-15" dirty="0">
                <a:solidFill>
                  <a:srgbClr val="552C35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高</a:t>
            </a:r>
            <a:r>
              <a:rPr sz="1100" dirty="0">
                <a:solidFill>
                  <a:srgbClr val="552C35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校</a:t>
            </a:r>
            <a:r>
              <a:rPr sz="1100" spc="25" dirty="0">
                <a:solidFill>
                  <a:srgbClr val="552C35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生</a:t>
            </a:r>
            <a:endParaRPr sz="1100" dirty="0">
              <a:latin typeface="HG丸ｺﾞｼｯｸM-PRO" panose="020F0600000000000000" pitchFamily="50" charset="-128"/>
              <a:ea typeface="HG丸ｺﾞｼｯｸM-PRO" panose="020F0600000000000000" pitchFamily="50" charset="-128"/>
              <a:cs typeface="HG丸ｺﾞｼｯｸM-PRO"/>
            </a:endParaRPr>
          </a:p>
          <a:p>
            <a:pPr marL="12700">
              <a:lnSpc>
                <a:spcPct val="100000"/>
              </a:lnSpc>
              <a:spcBef>
                <a:spcPts val="315"/>
              </a:spcBef>
            </a:pPr>
            <a:r>
              <a:rPr sz="1100" spc="130" dirty="0">
                <a:solidFill>
                  <a:srgbClr val="552C35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◎</a:t>
            </a:r>
            <a:r>
              <a:rPr sz="1100" spc="-15" dirty="0">
                <a:solidFill>
                  <a:srgbClr val="552C35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小学</a:t>
            </a:r>
            <a:r>
              <a:rPr sz="1100" spc="-5" dirty="0">
                <a:solidFill>
                  <a:srgbClr val="552C35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生</a:t>
            </a:r>
            <a:r>
              <a:rPr sz="1100" spc="-40" dirty="0">
                <a:solidFill>
                  <a:srgbClr val="552C35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以</a:t>
            </a:r>
            <a:r>
              <a:rPr sz="1100" spc="25" dirty="0">
                <a:solidFill>
                  <a:srgbClr val="552C35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下</a:t>
            </a:r>
            <a:endParaRPr sz="1100" dirty="0">
              <a:latin typeface="HG丸ｺﾞｼｯｸM-PRO" panose="020F0600000000000000" pitchFamily="50" charset="-128"/>
              <a:ea typeface="HG丸ｺﾞｼｯｸM-PRO" panose="020F0600000000000000" pitchFamily="50" charset="-128"/>
              <a:cs typeface="HG丸ｺﾞｼｯｸM-PRO"/>
            </a:endParaRPr>
          </a:p>
        </p:txBody>
      </p:sp>
      <p:sp>
        <p:nvSpPr>
          <p:cNvPr id="34" name="object 21"/>
          <p:cNvSpPr txBox="1"/>
          <p:nvPr/>
        </p:nvSpPr>
        <p:spPr>
          <a:xfrm>
            <a:off x="1198742" y="7712286"/>
            <a:ext cx="817880" cy="853440"/>
          </a:xfrm>
          <a:prstGeom prst="rect">
            <a:avLst/>
          </a:prstGeom>
        </p:spPr>
        <p:txBody>
          <a:bodyPr vert="horz" wrap="square" lIns="0" tIns="508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0"/>
              </a:spcBef>
            </a:pPr>
            <a:r>
              <a:rPr sz="1100" spc="135" dirty="0">
                <a:solidFill>
                  <a:srgbClr val="552C35"/>
                </a:solidFill>
                <a:latin typeface="HG丸ｺﾞｼｯｸM-PRO"/>
                <a:cs typeface="HG丸ｺﾞｼｯｸM-PRO"/>
              </a:rPr>
              <a:t>◎</a:t>
            </a:r>
            <a:r>
              <a:rPr sz="1100" spc="-45" dirty="0">
                <a:solidFill>
                  <a:srgbClr val="552C35"/>
                </a:solidFill>
                <a:latin typeface="HG丸ｺﾞｼｯｸM-PRO"/>
                <a:cs typeface="HG丸ｺﾞｼｯｸM-PRO"/>
              </a:rPr>
              <a:t>カ</a:t>
            </a:r>
            <a:r>
              <a:rPr sz="1100" spc="-65" dirty="0">
                <a:solidFill>
                  <a:srgbClr val="552C35"/>
                </a:solidFill>
                <a:latin typeface="HG丸ｺﾞｼｯｸM-PRO"/>
                <a:cs typeface="HG丸ｺﾞｼｯｸM-PRO"/>
              </a:rPr>
              <a:t>ラ</a:t>
            </a:r>
            <a:r>
              <a:rPr sz="1100" spc="25" dirty="0">
                <a:solidFill>
                  <a:srgbClr val="552C35"/>
                </a:solidFill>
                <a:latin typeface="HG丸ｺﾞｼｯｸM-PRO"/>
                <a:cs typeface="HG丸ｺﾞｼｯｸM-PRO"/>
              </a:rPr>
              <a:t>ー</a:t>
            </a:r>
            <a:endParaRPr sz="1100" dirty="0">
              <a:latin typeface="HG丸ｺﾞｼｯｸM-PRO"/>
              <a:cs typeface="HG丸ｺﾞｼｯｸM-PRO"/>
            </a:endParaRPr>
          </a:p>
          <a:p>
            <a:pPr marL="12700">
              <a:lnSpc>
                <a:spcPct val="100000"/>
              </a:lnSpc>
              <a:spcBef>
                <a:spcPts val="310"/>
              </a:spcBef>
            </a:pPr>
            <a:r>
              <a:rPr sz="1100" spc="25" dirty="0">
                <a:solidFill>
                  <a:srgbClr val="552C35"/>
                </a:solidFill>
                <a:latin typeface="HG丸ｺﾞｼｯｸM-PRO"/>
                <a:cs typeface="HG丸ｺﾞｼｯｸM-PRO"/>
              </a:rPr>
              <a:t>◎</a:t>
            </a:r>
            <a:r>
              <a:rPr sz="1100" spc="-254" dirty="0">
                <a:solidFill>
                  <a:srgbClr val="552C35"/>
                </a:solidFill>
                <a:latin typeface="HG丸ｺﾞｼｯｸM-PRO"/>
                <a:cs typeface="HG丸ｺﾞｼｯｸM-PRO"/>
              </a:rPr>
              <a:t> </a:t>
            </a:r>
            <a:r>
              <a:rPr sz="1100" spc="-100" dirty="0">
                <a:solidFill>
                  <a:srgbClr val="552C35"/>
                </a:solidFill>
                <a:latin typeface="HG丸ｺﾞｼｯｸM-PRO"/>
                <a:cs typeface="HG丸ｺﾞｼｯｸM-PRO"/>
              </a:rPr>
              <a:t>パ</a:t>
            </a:r>
            <a:r>
              <a:rPr sz="1100" spc="-130" dirty="0">
                <a:solidFill>
                  <a:srgbClr val="552C35"/>
                </a:solidFill>
                <a:latin typeface="HG丸ｺﾞｼｯｸM-PRO"/>
                <a:cs typeface="HG丸ｺﾞｼｯｸM-PRO"/>
              </a:rPr>
              <a:t>ー</a:t>
            </a:r>
            <a:r>
              <a:rPr sz="1100" spc="25" dirty="0">
                <a:solidFill>
                  <a:srgbClr val="552C35"/>
                </a:solidFill>
                <a:latin typeface="HG丸ｺﾞｼｯｸM-PRO"/>
                <a:cs typeface="HG丸ｺﾞｼｯｸM-PRO"/>
              </a:rPr>
              <a:t>マ</a:t>
            </a:r>
            <a:endParaRPr sz="1100" dirty="0">
              <a:latin typeface="HG丸ｺﾞｼｯｸM-PRO"/>
              <a:cs typeface="HG丸ｺﾞｼｯｸM-PRO"/>
            </a:endParaRPr>
          </a:p>
          <a:p>
            <a:pPr marL="12700">
              <a:lnSpc>
                <a:spcPct val="100000"/>
              </a:lnSpc>
              <a:spcBef>
                <a:spcPts val="310"/>
              </a:spcBef>
            </a:pPr>
            <a:r>
              <a:rPr sz="1100" spc="25" dirty="0">
                <a:solidFill>
                  <a:srgbClr val="552C35"/>
                </a:solidFill>
                <a:latin typeface="HG丸ｺﾞｼｯｸM-PRO"/>
                <a:cs typeface="HG丸ｺﾞｼｯｸM-PRO"/>
              </a:rPr>
              <a:t>◎</a:t>
            </a:r>
            <a:r>
              <a:rPr sz="1100" spc="-285" dirty="0">
                <a:solidFill>
                  <a:srgbClr val="552C35"/>
                </a:solidFill>
                <a:latin typeface="HG丸ｺﾞｼｯｸM-PRO"/>
                <a:cs typeface="HG丸ｺﾞｼｯｸM-PRO"/>
              </a:rPr>
              <a:t> </a:t>
            </a:r>
            <a:r>
              <a:rPr sz="1100" spc="-155" dirty="0">
                <a:solidFill>
                  <a:srgbClr val="552C35"/>
                </a:solidFill>
                <a:latin typeface="HG丸ｺﾞｼｯｸM-PRO"/>
                <a:cs typeface="HG丸ｺﾞｼｯｸM-PRO"/>
              </a:rPr>
              <a:t>ス</a:t>
            </a:r>
            <a:r>
              <a:rPr sz="1100" spc="-100" dirty="0">
                <a:solidFill>
                  <a:srgbClr val="552C35"/>
                </a:solidFill>
                <a:latin typeface="HG丸ｺﾞｼｯｸM-PRO"/>
                <a:cs typeface="HG丸ｺﾞｼｯｸM-PRO"/>
              </a:rPr>
              <a:t>ト</a:t>
            </a:r>
            <a:r>
              <a:rPr sz="1100" spc="-60" dirty="0">
                <a:solidFill>
                  <a:srgbClr val="552C35"/>
                </a:solidFill>
                <a:latin typeface="HG丸ｺﾞｼｯｸM-PRO"/>
                <a:cs typeface="HG丸ｺﾞｼｯｸM-PRO"/>
              </a:rPr>
              <a:t>レ</a:t>
            </a:r>
            <a:r>
              <a:rPr sz="1100" spc="-155" dirty="0">
                <a:solidFill>
                  <a:srgbClr val="552C35"/>
                </a:solidFill>
                <a:latin typeface="HG丸ｺﾞｼｯｸM-PRO"/>
                <a:cs typeface="HG丸ｺﾞｼｯｸM-PRO"/>
              </a:rPr>
              <a:t>ート</a:t>
            </a:r>
            <a:endParaRPr sz="1100" dirty="0">
              <a:latin typeface="HG丸ｺﾞｼｯｸM-PRO"/>
              <a:cs typeface="HG丸ｺﾞｼｯｸM-PRO"/>
            </a:endParaRPr>
          </a:p>
          <a:p>
            <a:pPr marL="12700">
              <a:lnSpc>
                <a:spcPct val="100000"/>
              </a:lnSpc>
              <a:spcBef>
                <a:spcPts val="310"/>
              </a:spcBef>
            </a:pPr>
            <a:r>
              <a:rPr sz="1100" spc="130" dirty="0">
                <a:solidFill>
                  <a:srgbClr val="552C35"/>
                </a:solidFill>
                <a:latin typeface="HG丸ｺﾞｼｯｸM-PRO"/>
                <a:cs typeface="HG丸ｺﾞｼｯｸM-PRO"/>
              </a:rPr>
              <a:t>◎</a:t>
            </a:r>
            <a:r>
              <a:rPr sz="1100" spc="-5" dirty="0">
                <a:solidFill>
                  <a:srgbClr val="552C35"/>
                </a:solidFill>
                <a:latin typeface="HG丸ｺﾞｼｯｸM-PRO"/>
                <a:cs typeface="HG丸ｺﾞｼｯｸM-PRO"/>
              </a:rPr>
              <a:t>縮</a:t>
            </a:r>
            <a:r>
              <a:rPr sz="1100" spc="-15" dirty="0">
                <a:solidFill>
                  <a:srgbClr val="552C35"/>
                </a:solidFill>
                <a:latin typeface="HG丸ｺﾞｼｯｸM-PRO"/>
                <a:cs typeface="HG丸ｺﾞｼｯｸM-PRO"/>
              </a:rPr>
              <a:t>毛矯正</a:t>
            </a:r>
            <a:endParaRPr sz="1100" dirty="0">
              <a:latin typeface="HG丸ｺﾞｼｯｸM-PRO"/>
              <a:cs typeface="HG丸ｺﾞｼｯｸM-PRO"/>
            </a:endParaRPr>
          </a:p>
        </p:txBody>
      </p:sp>
      <p:sp>
        <p:nvSpPr>
          <p:cNvPr id="35" name="object 22"/>
          <p:cNvSpPr txBox="1"/>
          <p:nvPr/>
        </p:nvSpPr>
        <p:spPr>
          <a:xfrm>
            <a:off x="2628247" y="7712286"/>
            <a:ext cx="760730" cy="853440"/>
          </a:xfrm>
          <a:prstGeom prst="rect">
            <a:avLst/>
          </a:prstGeom>
        </p:spPr>
        <p:txBody>
          <a:bodyPr vert="horz" wrap="square" lIns="0" tIns="50800" rIns="0" bIns="0" rtlCol="0">
            <a:spAutoFit/>
          </a:bodyPr>
          <a:lstStyle/>
          <a:p>
            <a:pPr marL="13970">
              <a:lnSpc>
                <a:spcPct val="100000"/>
              </a:lnSpc>
              <a:spcBef>
                <a:spcPts val="400"/>
              </a:spcBef>
            </a:pPr>
            <a:r>
              <a:rPr sz="1100" spc="-65" dirty="0">
                <a:solidFill>
                  <a:srgbClr val="552C35"/>
                </a:solidFill>
                <a:latin typeface="HG丸ｺﾞｼｯｸM-PRO"/>
                <a:cs typeface="HG丸ｺﾞｼｯｸM-PRO"/>
              </a:rPr>
              <a:t>￥</a:t>
            </a:r>
            <a:r>
              <a:rPr sz="1100" spc="20" dirty="0">
                <a:solidFill>
                  <a:srgbClr val="552C35"/>
                </a:solidFill>
                <a:latin typeface="HG丸ｺﾞｼｯｸM-PRO"/>
                <a:cs typeface="HG丸ｺﾞｼｯｸM-PRO"/>
              </a:rPr>
              <a:t>5</a:t>
            </a:r>
            <a:r>
              <a:rPr sz="1100" spc="-25" dirty="0">
                <a:solidFill>
                  <a:srgbClr val="552C35"/>
                </a:solidFill>
                <a:latin typeface="HG丸ｺﾞｼｯｸM-PRO"/>
                <a:cs typeface="HG丸ｺﾞｼｯｸM-PRO"/>
              </a:rPr>
              <a:t>,</a:t>
            </a:r>
            <a:r>
              <a:rPr sz="1100" spc="30" dirty="0">
                <a:solidFill>
                  <a:srgbClr val="552C35"/>
                </a:solidFill>
                <a:latin typeface="HG丸ｺﾞｼｯｸM-PRO"/>
                <a:cs typeface="HG丸ｺﾞｼｯｸM-PRO"/>
              </a:rPr>
              <a:t>00</a:t>
            </a:r>
            <a:r>
              <a:rPr sz="1100" spc="25" dirty="0">
                <a:solidFill>
                  <a:srgbClr val="552C35"/>
                </a:solidFill>
                <a:latin typeface="HG丸ｺﾞｼｯｸM-PRO"/>
                <a:cs typeface="HG丸ｺﾞｼｯｸM-PRO"/>
              </a:rPr>
              <a:t>0〜</a:t>
            </a:r>
            <a:endParaRPr sz="1100" dirty="0">
              <a:latin typeface="HG丸ｺﾞｼｯｸM-PRO"/>
              <a:cs typeface="HG丸ｺﾞｼｯｸM-PRO"/>
            </a:endParaRPr>
          </a:p>
          <a:p>
            <a:pPr marL="13970">
              <a:lnSpc>
                <a:spcPct val="100000"/>
              </a:lnSpc>
              <a:spcBef>
                <a:spcPts val="310"/>
              </a:spcBef>
            </a:pPr>
            <a:r>
              <a:rPr sz="1100" spc="-65" dirty="0">
                <a:solidFill>
                  <a:srgbClr val="552C35"/>
                </a:solidFill>
                <a:latin typeface="HG丸ｺﾞｼｯｸM-PRO"/>
                <a:cs typeface="HG丸ｺﾞｼｯｸM-PRO"/>
              </a:rPr>
              <a:t>￥</a:t>
            </a:r>
            <a:r>
              <a:rPr sz="1100" spc="20" dirty="0">
                <a:solidFill>
                  <a:srgbClr val="552C35"/>
                </a:solidFill>
                <a:latin typeface="HG丸ｺﾞｼｯｸM-PRO"/>
                <a:cs typeface="HG丸ｺﾞｼｯｸM-PRO"/>
              </a:rPr>
              <a:t>5</a:t>
            </a:r>
            <a:r>
              <a:rPr sz="1100" spc="-25" dirty="0">
                <a:solidFill>
                  <a:srgbClr val="552C35"/>
                </a:solidFill>
                <a:latin typeface="HG丸ｺﾞｼｯｸM-PRO"/>
                <a:cs typeface="HG丸ｺﾞｼｯｸM-PRO"/>
              </a:rPr>
              <a:t>,</a:t>
            </a:r>
            <a:r>
              <a:rPr sz="1100" spc="30" dirty="0">
                <a:solidFill>
                  <a:srgbClr val="552C35"/>
                </a:solidFill>
                <a:latin typeface="HG丸ｺﾞｼｯｸM-PRO"/>
                <a:cs typeface="HG丸ｺﾞｼｯｸM-PRO"/>
              </a:rPr>
              <a:t>00</a:t>
            </a:r>
            <a:r>
              <a:rPr sz="1100" spc="25" dirty="0">
                <a:solidFill>
                  <a:srgbClr val="552C35"/>
                </a:solidFill>
                <a:latin typeface="HG丸ｺﾞｼｯｸM-PRO"/>
                <a:cs typeface="HG丸ｺﾞｼｯｸM-PRO"/>
              </a:rPr>
              <a:t>0〜</a:t>
            </a:r>
            <a:endParaRPr sz="1100" dirty="0">
              <a:latin typeface="HG丸ｺﾞｼｯｸM-PRO"/>
              <a:cs typeface="HG丸ｺﾞｼｯｸM-PRO"/>
            </a:endParaRPr>
          </a:p>
          <a:p>
            <a:pPr marL="12700">
              <a:lnSpc>
                <a:spcPct val="100000"/>
              </a:lnSpc>
              <a:spcBef>
                <a:spcPts val="310"/>
              </a:spcBef>
            </a:pPr>
            <a:r>
              <a:rPr sz="1100" spc="-60" dirty="0">
                <a:solidFill>
                  <a:srgbClr val="552C35"/>
                </a:solidFill>
                <a:latin typeface="HG丸ｺﾞｼｯｸM-PRO"/>
                <a:cs typeface="HG丸ｺﾞｼｯｸM-PRO"/>
              </a:rPr>
              <a:t>￥</a:t>
            </a:r>
            <a:r>
              <a:rPr sz="1100" spc="30" dirty="0">
                <a:solidFill>
                  <a:srgbClr val="552C35"/>
                </a:solidFill>
                <a:latin typeface="HG丸ｺﾞｼｯｸM-PRO"/>
                <a:cs typeface="HG丸ｺﾞｼｯｸM-PRO"/>
              </a:rPr>
              <a:t>8</a:t>
            </a:r>
            <a:r>
              <a:rPr sz="1100" spc="-25" dirty="0">
                <a:solidFill>
                  <a:srgbClr val="552C35"/>
                </a:solidFill>
                <a:latin typeface="HG丸ｺﾞｼｯｸM-PRO"/>
                <a:cs typeface="HG丸ｺﾞｼｯｸM-PRO"/>
              </a:rPr>
              <a:t>,</a:t>
            </a:r>
            <a:r>
              <a:rPr sz="1100" spc="30" dirty="0">
                <a:solidFill>
                  <a:srgbClr val="552C35"/>
                </a:solidFill>
                <a:latin typeface="HG丸ｺﾞｼｯｸM-PRO"/>
                <a:cs typeface="HG丸ｺﾞｼｯｸM-PRO"/>
              </a:rPr>
              <a:t>00</a:t>
            </a:r>
            <a:r>
              <a:rPr sz="1100" spc="25" dirty="0">
                <a:solidFill>
                  <a:srgbClr val="552C35"/>
                </a:solidFill>
                <a:latin typeface="HG丸ｺﾞｼｯｸM-PRO"/>
                <a:cs typeface="HG丸ｺﾞｼｯｸM-PRO"/>
              </a:rPr>
              <a:t>0〜</a:t>
            </a:r>
            <a:endParaRPr sz="1100" dirty="0">
              <a:latin typeface="HG丸ｺﾞｼｯｸM-PRO"/>
              <a:cs typeface="HG丸ｺﾞｼｯｸM-PRO"/>
            </a:endParaRPr>
          </a:p>
          <a:p>
            <a:pPr marL="12700">
              <a:lnSpc>
                <a:spcPct val="100000"/>
              </a:lnSpc>
              <a:spcBef>
                <a:spcPts val="310"/>
              </a:spcBef>
            </a:pPr>
            <a:r>
              <a:rPr sz="1100" spc="-60" dirty="0">
                <a:solidFill>
                  <a:srgbClr val="552C35"/>
                </a:solidFill>
                <a:latin typeface="HG丸ｺﾞｼｯｸM-PRO"/>
                <a:cs typeface="HG丸ｺﾞｼｯｸM-PRO"/>
              </a:rPr>
              <a:t>￥</a:t>
            </a:r>
            <a:r>
              <a:rPr sz="1100" spc="30" dirty="0">
                <a:solidFill>
                  <a:srgbClr val="552C35"/>
                </a:solidFill>
                <a:latin typeface="HG丸ｺﾞｼｯｸM-PRO"/>
                <a:cs typeface="HG丸ｺﾞｼｯｸM-PRO"/>
              </a:rPr>
              <a:t>8</a:t>
            </a:r>
            <a:r>
              <a:rPr sz="1100" spc="-25" dirty="0">
                <a:solidFill>
                  <a:srgbClr val="552C35"/>
                </a:solidFill>
                <a:latin typeface="HG丸ｺﾞｼｯｸM-PRO"/>
                <a:cs typeface="HG丸ｺﾞｼｯｸM-PRO"/>
              </a:rPr>
              <a:t>,</a:t>
            </a:r>
            <a:r>
              <a:rPr sz="1100" spc="30" dirty="0">
                <a:solidFill>
                  <a:srgbClr val="552C35"/>
                </a:solidFill>
                <a:latin typeface="HG丸ｺﾞｼｯｸM-PRO"/>
                <a:cs typeface="HG丸ｺﾞｼｯｸM-PRO"/>
              </a:rPr>
              <a:t>00</a:t>
            </a:r>
            <a:r>
              <a:rPr sz="1100" spc="25" dirty="0">
                <a:solidFill>
                  <a:srgbClr val="552C35"/>
                </a:solidFill>
                <a:latin typeface="HG丸ｺﾞｼｯｸM-PRO"/>
                <a:cs typeface="HG丸ｺﾞｼｯｸM-PRO"/>
              </a:rPr>
              <a:t>0〜</a:t>
            </a:r>
            <a:endParaRPr sz="1100" dirty="0">
              <a:latin typeface="HG丸ｺﾞｼｯｸM-PRO"/>
              <a:cs typeface="HG丸ｺﾞｼｯｸM-PRO"/>
            </a:endParaRPr>
          </a:p>
        </p:txBody>
      </p:sp>
      <p:sp>
        <p:nvSpPr>
          <p:cNvPr id="36" name="object 13"/>
          <p:cNvSpPr txBox="1"/>
          <p:nvPr/>
        </p:nvSpPr>
        <p:spPr>
          <a:xfrm>
            <a:off x="1020056" y="6338992"/>
            <a:ext cx="2736000" cy="25200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535940" algn="l"/>
              </a:tabLst>
            </a:pPr>
            <a:r>
              <a:rPr sz="1200" spc="-90" dirty="0" smtClean="0">
                <a:solidFill>
                  <a:srgbClr val="552C35"/>
                </a:solidFill>
                <a:latin typeface="HGP明朝E"/>
                <a:cs typeface="HGP明朝E"/>
              </a:rPr>
              <a:t>〒</a:t>
            </a:r>
            <a:r>
              <a:rPr sz="1200" spc="-15" dirty="0">
                <a:solidFill>
                  <a:srgbClr val="552C35"/>
                </a:solidFill>
                <a:latin typeface="HGP明朝E"/>
                <a:cs typeface="HGP明朝E"/>
              </a:rPr>
              <a:t>135-0061</a:t>
            </a:r>
            <a:r>
              <a:rPr sz="1200" spc="0" dirty="0">
                <a:solidFill>
                  <a:srgbClr val="552C35"/>
                </a:solidFill>
                <a:latin typeface="HGP明朝E"/>
                <a:cs typeface="HGP明朝E"/>
              </a:rPr>
              <a:t> </a:t>
            </a:r>
            <a:r>
              <a:rPr sz="1200" spc="10" dirty="0">
                <a:solidFill>
                  <a:srgbClr val="552C35"/>
                </a:solidFill>
                <a:latin typeface="HGP明朝E"/>
                <a:cs typeface="HGP明朝E"/>
              </a:rPr>
              <a:t>東</a:t>
            </a:r>
            <a:r>
              <a:rPr sz="1200" spc="5" dirty="0">
                <a:solidFill>
                  <a:srgbClr val="552C35"/>
                </a:solidFill>
                <a:latin typeface="HGP明朝E"/>
                <a:cs typeface="HGP明朝E"/>
              </a:rPr>
              <a:t>京</a:t>
            </a:r>
            <a:r>
              <a:rPr sz="1200" spc="25" dirty="0">
                <a:solidFill>
                  <a:srgbClr val="552C35"/>
                </a:solidFill>
                <a:latin typeface="HGP明朝E"/>
                <a:cs typeface="HGP明朝E"/>
              </a:rPr>
              <a:t>都</a:t>
            </a:r>
            <a:r>
              <a:rPr sz="1200" dirty="0">
                <a:solidFill>
                  <a:srgbClr val="552C35"/>
                </a:solidFill>
                <a:latin typeface="HGP明朝E"/>
                <a:cs typeface="HGP明朝E"/>
              </a:rPr>
              <a:t>江東</a:t>
            </a:r>
            <a:r>
              <a:rPr sz="1200" spc="10" dirty="0">
                <a:solidFill>
                  <a:srgbClr val="552C35"/>
                </a:solidFill>
                <a:latin typeface="HGP明朝E"/>
                <a:cs typeface="HGP明朝E"/>
              </a:rPr>
              <a:t>区</a:t>
            </a:r>
            <a:r>
              <a:rPr sz="1200" spc="-20" dirty="0">
                <a:solidFill>
                  <a:srgbClr val="552C35"/>
                </a:solidFill>
                <a:latin typeface="HGP明朝E"/>
                <a:cs typeface="HGP明朝E"/>
              </a:rPr>
              <a:t>豊</a:t>
            </a:r>
            <a:r>
              <a:rPr sz="1200" dirty="0">
                <a:solidFill>
                  <a:srgbClr val="552C35"/>
                </a:solidFill>
                <a:latin typeface="HGP明朝E"/>
                <a:cs typeface="HGP明朝E"/>
              </a:rPr>
              <a:t>洲</a:t>
            </a:r>
            <a:r>
              <a:rPr sz="1200" spc="-90" dirty="0">
                <a:solidFill>
                  <a:srgbClr val="552C35"/>
                </a:solidFill>
                <a:latin typeface="HGP明朝E"/>
                <a:cs typeface="HGP明朝E"/>
              </a:rPr>
              <a:t> </a:t>
            </a:r>
            <a:r>
              <a:rPr sz="1200" spc="-25" dirty="0">
                <a:solidFill>
                  <a:srgbClr val="552C35"/>
                </a:solidFill>
                <a:latin typeface="HGP明朝E"/>
                <a:cs typeface="HGP明朝E"/>
              </a:rPr>
              <a:t>3-2-3</a:t>
            </a:r>
            <a:endParaRPr sz="1200" dirty="0">
              <a:latin typeface="HGP明朝E"/>
              <a:cs typeface="HGP明朝E"/>
            </a:endParaRPr>
          </a:p>
        </p:txBody>
      </p:sp>
      <p:sp>
        <p:nvSpPr>
          <p:cNvPr id="37" name="object 2"/>
          <p:cNvSpPr txBox="1"/>
          <p:nvPr/>
        </p:nvSpPr>
        <p:spPr>
          <a:xfrm>
            <a:off x="471810" y="10197571"/>
            <a:ext cx="2310765" cy="4375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700" b="1" spc="-195" dirty="0">
                <a:solidFill>
                  <a:srgbClr val="FFCC40"/>
                </a:solidFill>
                <a:latin typeface="メイリオ"/>
                <a:cs typeface="メイリオ"/>
              </a:rPr>
              <a:t>ス</a:t>
            </a:r>
            <a:r>
              <a:rPr sz="2700" b="1" spc="-155" dirty="0">
                <a:solidFill>
                  <a:srgbClr val="FFCC40"/>
                </a:solidFill>
                <a:latin typeface="メイリオ"/>
                <a:cs typeface="メイリオ"/>
              </a:rPr>
              <a:t>タ</a:t>
            </a:r>
            <a:r>
              <a:rPr sz="2700" b="1" spc="-305" dirty="0">
                <a:solidFill>
                  <a:srgbClr val="FFCC40"/>
                </a:solidFill>
                <a:latin typeface="メイリオ"/>
                <a:cs typeface="メイリオ"/>
              </a:rPr>
              <a:t>ッ</a:t>
            </a:r>
            <a:r>
              <a:rPr sz="2700" b="1" spc="-100" dirty="0">
                <a:solidFill>
                  <a:srgbClr val="FFCC40"/>
                </a:solidFill>
                <a:latin typeface="メイリオ"/>
                <a:cs typeface="メイリオ"/>
              </a:rPr>
              <a:t>フ</a:t>
            </a:r>
            <a:r>
              <a:rPr sz="2700" b="1" spc="0" dirty="0">
                <a:solidFill>
                  <a:srgbClr val="FFCC40"/>
                </a:solidFill>
                <a:latin typeface="メイリオ"/>
                <a:cs typeface="メイリオ"/>
              </a:rPr>
              <a:t>募</a:t>
            </a:r>
            <a:r>
              <a:rPr sz="2700" b="1" spc="-95" dirty="0">
                <a:solidFill>
                  <a:srgbClr val="FFCC40"/>
                </a:solidFill>
                <a:latin typeface="メイリオ"/>
                <a:cs typeface="メイリオ"/>
              </a:rPr>
              <a:t>集</a:t>
            </a:r>
            <a:r>
              <a:rPr sz="2700" b="1" dirty="0">
                <a:solidFill>
                  <a:srgbClr val="FFCC40"/>
                </a:solidFill>
                <a:latin typeface="メイリオ"/>
                <a:cs typeface="メイリオ"/>
              </a:rPr>
              <a:t>中</a:t>
            </a:r>
            <a:endParaRPr sz="2700" dirty="0">
              <a:latin typeface="メイリオ"/>
              <a:cs typeface="メイリオ"/>
            </a:endParaRPr>
          </a:p>
        </p:txBody>
      </p:sp>
      <p:sp>
        <p:nvSpPr>
          <p:cNvPr id="38" name="object 3"/>
          <p:cNvSpPr txBox="1"/>
          <p:nvPr/>
        </p:nvSpPr>
        <p:spPr>
          <a:xfrm>
            <a:off x="2855155" y="10222971"/>
            <a:ext cx="746760" cy="3136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>
              <a:lnSpc>
                <a:spcPct val="111100"/>
              </a:lnSpc>
              <a:spcBef>
                <a:spcPts val="100"/>
              </a:spcBef>
            </a:pPr>
            <a:r>
              <a:rPr sz="850" spc="-5" dirty="0">
                <a:solidFill>
                  <a:srgbClr val="E7C1AB"/>
                </a:solidFill>
                <a:latin typeface="ＭＳ Ｐゴシック"/>
                <a:cs typeface="ＭＳ Ｐゴシック"/>
              </a:rPr>
              <a:t>詳</a:t>
            </a:r>
            <a:r>
              <a:rPr sz="850" spc="-40" dirty="0">
                <a:solidFill>
                  <a:srgbClr val="E7C1AB"/>
                </a:solidFill>
                <a:latin typeface="ＭＳ Ｐゴシック"/>
                <a:cs typeface="ＭＳ Ｐゴシック"/>
              </a:rPr>
              <a:t>し</a:t>
            </a:r>
            <a:r>
              <a:rPr sz="850" spc="-10" dirty="0">
                <a:solidFill>
                  <a:srgbClr val="E7C1AB"/>
                </a:solidFill>
                <a:latin typeface="ＭＳ Ｐゴシック"/>
                <a:cs typeface="ＭＳ Ｐゴシック"/>
              </a:rPr>
              <a:t>く</a:t>
            </a:r>
            <a:r>
              <a:rPr sz="850" spc="-5" dirty="0">
                <a:solidFill>
                  <a:srgbClr val="E7C1AB"/>
                </a:solidFill>
                <a:latin typeface="ＭＳ Ｐゴシック"/>
                <a:cs typeface="ＭＳ Ｐゴシック"/>
              </a:rPr>
              <a:t>は店</a:t>
            </a:r>
            <a:r>
              <a:rPr sz="850" spc="0" dirty="0">
                <a:solidFill>
                  <a:srgbClr val="E7C1AB"/>
                </a:solidFill>
                <a:latin typeface="ＭＳ Ｐゴシック"/>
                <a:cs typeface="ＭＳ Ｐゴシック"/>
              </a:rPr>
              <a:t>舗</a:t>
            </a:r>
            <a:r>
              <a:rPr sz="850" dirty="0">
                <a:solidFill>
                  <a:srgbClr val="E7C1AB"/>
                </a:solidFill>
                <a:latin typeface="ＭＳ Ｐゴシック"/>
                <a:cs typeface="ＭＳ Ｐゴシック"/>
              </a:rPr>
              <a:t>へ お</a:t>
            </a:r>
            <a:r>
              <a:rPr sz="850" spc="25" dirty="0">
                <a:solidFill>
                  <a:srgbClr val="E7C1AB"/>
                </a:solidFill>
                <a:latin typeface="ＭＳ Ｐゴシック"/>
                <a:cs typeface="ＭＳ Ｐゴシック"/>
              </a:rPr>
              <a:t>尋</a:t>
            </a:r>
            <a:r>
              <a:rPr sz="850" spc="-20" dirty="0">
                <a:solidFill>
                  <a:srgbClr val="E7C1AB"/>
                </a:solidFill>
                <a:latin typeface="ＭＳ Ｐゴシック"/>
                <a:cs typeface="ＭＳ Ｐゴシック"/>
              </a:rPr>
              <a:t>ね</a:t>
            </a:r>
            <a:r>
              <a:rPr sz="850" dirty="0">
                <a:solidFill>
                  <a:srgbClr val="E7C1AB"/>
                </a:solidFill>
                <a:latin typeface="ＭＳ Ｐゴシック"/>
                <a:cs typeface="ＭＳ Ｐゴシック"/>
              </a:rPr>
              <a:t>く</a:t>
            </a:r>
            <a:r>
              <a:rPr sz="850" spc="-5" dirty="0">
                <a:solidFill>
                  <a:srgbClr val="E7C1AB"/>
                </a:solidFill>
                <a:latin typeface="ＭＳ Ｐゴシック"/>
                <a:cs typeface="ＭＳ Ｐゴシック"/>
              </a:rPr>
              <a:t>だ</a:t>
            </a:r>
            <a:r>
              <a:rPr sz="850" spc="5" dirty="0">
                <a:solidFill>
                  <a:srgbClr val="E7C1AB"/>
                </a:solidFill>
                <a:latin typeface="ＭＳ Ｐゴシック"/>
                <a:cs typeface="ＭＳ Ｐゴシック"/>
              </a:rPr>
              <a:t>さ</a:t>
            </a:r>
            <a:r>
              <a:rPr sz="850" spc="-30" dirty="0">
                <a:solidFill>
                  <a:srgbClr val="E7C1AB"/>
                </a:solidFill>
                <a:latin typeface="ＭＳ Ｐゴシック"/>
                <a:cs typeface="ＭＳ Ｐゴシック"/>
              </a:rPr>
              <a:t>い。</a:t>
            </a:r>
            <a:endParaRPr sz="850" dirty="0">
              <a:latin typeface="ＭＳ Ｐゴシック"/>
              <a:cs typeface="ＭＳ Ｐゴシック"/>
            </a:endParaRPr>
          </a:p>
        </p:txBody>
      </p:sp>
      <p:sp>
        <p:nvSpPr>
          <p:cNvPr id="39" name="object 9"/>
          <p:cNvSpPr txBox="1"/>
          <p:nvPr/>
        </p:nvSpPr>
        <p:spPr>
          <a:xfrm>
            <a:off x="284977" y="8888295"/>
            <a:ext cx="241935" cy="673735"/>
          </a:xfrm>
          <a:prstGeom prst="rect">
            <a:avLst/>
          </a:prstGeom>
        </p:spPr>
        <p:txBody>
          <a:bodyPr vert="eaVert" wrap="square" lIns="0" tIns="0" rIns="0" bIns="0" rtlCol="0">
            <a:spAutoFit/>
          </a:bodyPr>
          <a:lstStyle/>
          <a:p>
            <a:pPr marL="12700">
              <a:lnSpc>
                <a:spcPct val="65000"/>
              </a:lnSpc>
            </a:pPr>
            <a:r>
              <a:rPr sz="1700" b="1" dirty="0">
                <a:solidFill>
                  <a:srgbClr val="552C35"/>
                </a:solidFill>
                <a:latin typeface="メイリオ"/>
                <a:cs typeface="メイリオ"/>
              </a:rPr>
              <a:t>美容室</a:t>
            </a:r>
            <a:endParaRPr sz="1700" dirty="0">
              <a:latin typeface="メイリオ"/>
              <a:cs typeface="メイリオ"/>
            </a:endParaRPr>
          </a:p>
        </p:txBody>
      </p:sp>
      <p:sp>
        <p:nvSpPr>
          <p:cNvPr id="40" name="object 14"/>
          <p:cNvSpPr/>
          <p:nvPr/>
        </p:nvSpPr>
        <p:spPr>
          <a:xfrm>
            <a:off x="744066" y="9578772"/>
            <a:ext cx="248005" cy="246799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15"/>
          <p:cNvSpPr txBox="1"/>
          <p:nvPr/>
        </p:nvSpPr>
        <p:spPr>
          <a:xfrm>
            <a:off x="609950" y="8807542"/>
            <a:ext cx="3168000" cy="798937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algn="ctr">
              <a:lnSpc>
                <a:spcPts val="6125"/>
              </a:lnSpc>
              <a:spcBef>
                <a:spcPts val="130"/>
              </a:spcBef>
            </a:pPr>
            <a:r>
              <a:rPr sz="5500" spc="625" dirty="0" smtClean="0">
                <a:solidFill>
                  <a:srgbClr val="552C35"/>
                </a:solidFill>
                <a:latin typeface="HG丸ｺﾞｼｯｸM-PRO"/>
                <a:cs typeface="HG丸ｺﾞｼｯｸM-PRO"/>
              </a:rPr>
              <a:t>ア</a:t>
            </a:r>
            <a:r>
              <a:rPr sz="5500" spc="484" dirty="0" smtClean="0">
                <a:solidFill>
                  <a:srgbClr val="552C35"/>
                </a:solidFill>
                <a:latin typeface="HG丸ｺﾞｼｯｸM-PRO"/>
                <a:cs typeface="HG丸ｺﾞｼｯｸM-PRO"/>
              </a:rPr>
              <a:t>ス</a:t>
            </a:r>
            <a:r>
              <a:rPr sz="5500" spc="200" dirty="0" smtClean="0">
                <a:solidFill>
                  <a:srgbClr val="552C35"/>
                </a:solidFill>
                <a:latin typeface="HG丸ｺﾞｼｯｸM-PRO"/>
                <a:cs typeface="HG丸ｺﾞｼｯｸM-PRO"/>
              </a:rPr>
              <a:t>クル</a:t>
            </a:r>
            <a:endParaRPr sz="1450" dirty="0">
              <a:latin typeface="HG丸ｺﾞｼｯｸM-PRO"/>
              <a:cs typeface="HG丸ｺﾞｼｯｸM-PRO"/>
            </a:endParaRPr>
          </a:p>
        </p:txBody>
      </p:sp>
      <p:sp>
        <p:nvSpPr>
          <p:cNvPr id="42" name="object 15"/>
          <p:cNvSpPr txBox="1"/>
          <p:nvPr/>
        </p:nvSpPr>
        <p:spPr>
          <a:xfrm>
            <a:off x="637015" y="9855205"/>
            <a:ext cx="3015615" cy="221856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19380">
              <a:lnSpc>
                <a:spcPts val="1635"/>
              </a:lnSpc>
            </a:pPr>
            <a:r>
              <a:rPr sz="1450" spc="65" dirty="0" smtClean="0">
                <a:solidFill>
                  <a:srgbClr val="552C35"/>
                </a:solidFill>
                <a:latin typeface="HG丸ｺﾞｼｯｸM-PRO"/>
                <a:cs typeface="HG丸ｺﾞｼｯｸM-PRO"/>
              </a:rPr>
              <a:t>http</a:t>
            </a:r>
            <a:r>
              <a:rPr sz="1450" spc="65" dirty="0">
                <a:solidFill>
                  <a:srgbClr val="552C35"/>
                </a:solidFill>
                <a:latin typeface="HG丸ｺﾞｼｯｸM-PRO"/>
                <a:cs typeface="HG丸ｺﾞｼｯｸM-PRO"/>
              </a:rPr>
              <a:t>://w</a:t>
            </a:r>
            <a:r>
              <a:rPr sz="1450" spc="-320" dirty="0">
                <a:solidFill>
                  <a:srgbClr val="552C35"/>
                </a:solidFill>
                <a:latin typeface="HG丸ｺﾞｼｯｸM-PRO"/>
                <a:cs typeface="HG丸ｺﾞｼｯｸM-PRO"/>
              </a:rPr>
              <a:t> </a:t>
            </a:r>
            <a:r>
              <a:rPr sz="1450" spc="80" dirty="0">
                <a:solidFill>
                  <a:srgbClr val="552C35"/>
                </a:solidFill>
                <a:latin typeface="HG丸ｺﾞｼｯｸM-PRO"/>
                <a:cs typeface="HG丸ｺﾞｼｯｸM-PRO"/>
              </a:rPr>
              <a:t>ww.</a:t>
            </a:r>
            <a:r>
              <a:rPr sz="1450" spc="-345" dirty="0">
                <a:solidFill>
                  <a:srgbClr val="552C35"/>
                </a:solidFill>
                <a:latin typeface="HG丸ｺﾞｼｯｸM-PRO"/>
                <a:cs typeface="HG丸ｺﾞｼｯｸM-PRO"/>
              </a:rPr>
              <a:t> </a:t>
            </a:r>
            <a:r>
              <a:rPr sz="1450" spc="114" dirty="0">
                <a:solidFill>
                  <a:srgbClr val="552C35"/>
                </a:solidFill>
                <a:latin typeface="HG丸ｺﾞｼｯｸM-PRO"/>
                <a:cs typeface="HG丸ｺﾞｼｯｸM-PRO"/>
              </a:rPr>
              <a:t>askult.com/</a:t>
            </a:r>
            <a:endParaRPr sz="1450" dirty="0">
              <a:latin typeface="HG丸ｺﾞｼｯｸM-PRO"/>
              <a:cs typeface="HG丸ｺﾞｼｯｸM-PRO"/>
            </a:endParaRPr>
          </a:p>
        </p:txBody>
      </p:sp>
      <p:sp>
        <p:nvSpPr>
          <p:cNvPr id="43" name="object 15"/>
          <p:cNvSpPr txBox="1"/>
          <p:nvPr/>
        </p:nvSpPr>
        <p:spPr>
          <a:xfrm>
            <a:off x="637015" y="9554813"/>
            <a:ext cx="3015615" cy="324448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99695" algn="ctr">
              <a:lnSpc>
                <a:spcPts val="2420"/>
              </a:lnSpc>
            </a:pPr>
            <a:r>
              <a:rPr sz="2500" spc="-210" dirty="0" smtClean="0">
                <a:solidFill>
                  <a:srgbClr val="552C35"/>
                </a:solidFill>
                <a:latin typeface="HG丸ｺﾞｼｯｸM-PRO"/>
                <a:cs typeface="HG丸ｺﾞｼｯｸM-PRO"/>
              </a:rPr>
              <a:t>03-1234-1111</a:t>
            </a:r>
            <a:endParaRPr sz="1450" dirty="0">
              <a:latin typeface="HG丸ｺﾞｼｯｸM-PRO"/>
              <a:cs typeface="HG丸ｺﾞｼｯｸM-PRO"/>
            </a:endParaRPr>
          </a:p>
        </p:txBody>
      </p:sp>
      <p:sp>
        <p:nvSpPr>
          <p:cNvPr id="44" name="object 4"/>
          <p:cNvSpPr txBox="1"/>
          <p:nvPr/>
        </p:nvSpPr>
        <p:spPr>
          <a:xfrm>
            <a:off x="4000550" y="9084171"/>
            <a:ext cx="3528000" cy="470642"/>
          </a:xfrm>
          <a:prstGeom prst="rect">
            <a:avLst/>
          </a:prstGeom>
          <a:ln w="3594">
            <a:noFill/>
          </a:ln>
        </p:spPr>
        <p:txBody>
          <a:bodyPr vert="horz" wrap="square" lIns="0" tIns="59690" rIns="0" bIns="0" rtlCol="0">
            <a:spAutoFit/>
          </a:bodyPr>
          <a:lstStyle/>
          <a:p>
            <a:pPr marL="23495" algn="ctr">
              <a:lnSpc>
                <a:spcPts val="3210"/>
              </a:lnSpc>
              <a:spcBef>
                <a:spcPts val="470"/>
              </a:spcBef>
            </a:pPr>
            <a:r>
              <a:rPr sz="3000" spc="-100" dirty="0" smtClean="0">
                <a:solidFill>
                  <a:srgbClr val="552C35"/>
                </a:solidFill>
                <a:latin typeface="HGP明朝E"/>
                <a:cs typeface="HGP明朝E"/>
              </a:rPr>
              <a:t>キャンペーンクーポン</a:t>
            </a:r>
            <a:endParaRPr sz="1100" spc="-100" dirty="0">
              <a:latin typeface="HGP明朝E"/>
              <a:cs typeface="HGP明朝E"/>
            </a:endParaRPr>
          </a:p>
        </p:txBody>
      </p:sp>
      <p:sp>
        <p:nvSpPr>
          <p:cNvPr id="45" name="object 4"/>
          <p:cNvSpPr txBox="1"/>
          <p:nvPr/>
        </p:nvSpPr>
        <p:spPr>
          <a:xfrm>
            <a:off x="4000550" y="10131053"/>
            <a:ext cx="3549650" cy="396262"/>
          </a:xfrm>
          <a:prstGeom prst="rect">
            <a:avLst/>
          </a:prstGeom>
          <a:ln w="3594">
            <a:noFill/>
          </a:ln>
        </p:spPr>
        <p:txBody>
          <a:bodyPr vert="horz" wrap="square" lIns="0" tIns="59690" rIns="0" bIns="0" rtlCol="0">
            <a:spAutoFit/>
          </a:bodyPr>
          <a:lstStyle/>
          <a:p>
            <a:pPr marL="22860" algn="ctr">
              <a:lnSpc>
                <a:spcPts val="1225"/>
              </a:lnSpc>
            </a:pPr>
            <a:r>
              <a:rPr sz="1100" spc="5" dirty="0" smtClean="0">
                <a:solidFill>
                  <a:srgbClr val="552C35"/>
                </a:solidFill>
                <a:latin typeface="HGP明朝E"/>
                <a:cs typeface="HGP明朝E"/>
              </a:rPr>
              <a:t>ご</a:t>
            </a:r>
            <a:r>
              <a:rPr sz="1100" spc="35" dirty="0" smtClean="0">
                <a:solidFill>
                  <a:srgbClr val="552C35"/>
                </a:solidFill>
                <a:latin typeface="HGP明朝E"/>
                <a:cs typeface="HGP明朝E"/>
              </a:rPr>
              <a:t>来</a:t>
            </a:r>
            <a:r>
              <a:rPr sz="1100" spc="50" dirty="0" smtClean="0">
                <a:solidFill>
                  <a:srgbClr val="552C35"/>
                </a:solidFill>
                <a:latin typeface="HGP明朝E"/>
                <a:cs typeface="HGP明朝E"/>
              </a:rPr>
              <a:t>店時</a:t>
            </a:r>
            <a:r>
              <a:rPr sz="1100" spc="40" dirty="0" smtClean="0">
                <a:solidFill>
                  <a:srgbClr val="552C35"/>
                </a:solidFill>
                <a:latin typeface="HGP明朝E"/>
                <a:cs typeface="HGP明朝E"/>
              </a:rPr>
              <a:t>に</a:t>
            </a:r>
            <a:r>
              <a:rPr sz="1100" spc="0" dirty="0" smtClean="0">
                <a:solidFill>
                  <a:srgbClr val="552C35"/>
                </a:solidFill>
                <a:latin typeface="HGP明朝E"/>
                <a:cs typeface="HGP明朝E"/>
              </a:rPr>
              <a:t>こ</a:t>
            </a:r>
            <a:r>
              <a:rPr sz="1100" spc="50" dirty="0" smtClean="0">
                <a:solidFill>
                  <a:srgbClr val="552C35"/>
                </a:solidFill>
                <a:latin typeface="HGP明朝E"/>
                <a:cs typeface="HGP明朝E"/>
              </a:rPr>
              <a:t>の</a:t>
            </a:r>
            <a:r>
              <a:rPr sz="1100" spc="5" dirty="0" smtClean="0">
                <a:solidFill>
                  <a:srgbClr val="552C35"/>
                </a:solidFill>
                <a:latin typeface="HGP明朝E"/>
                <a:cs typeface="HGP明朝E"/>
              </a:rPr>
              <a:t>ク</a:t>
            </a:r>
            <a:r>
              <a:rPr sz="1100" spc="15" dirty="0" smtClean="0">
                <a:solidFill>
                  <a:srgbClr val="552C35"/>
                </a:solidFill>
                <a:latin typeface="HGP明朝E"/>
                <a:cs typeface="HGP明朝E"/>
              </a:rPr>
              <a:t>ー</a:t>
            </a:r>
            <a:r>
              <a:rPr sz="1100" spc="50" dirty="0" smtClean="0">
                <a:solidFill>
                  <a:srgbClr val="552C35"/>
                </a:solidFill>
                <a:latin typeface="HGP明朝E"/>
                <a:cs typeface="HGP明朝E"/>
              </a:rPr>
              <a:t>ポ</a:t>
            </a:r>
            <a:r>
              <a:rPr sz="1100" spc="15" dirty="0" smtClean="0">
                <a:solidFill>
                  <a:srgbClr val="552C35"/>
                </a:solidFill>
                <a:latin typeface="HGP明朝E"/>
                <a:cs typeface="HGP明朝E"/>
              </a:rPr>
              <a:t>ン</a:t>
            </a:r>
            <a:r>
              <a:rPr sz="1100" spc="60" dirty="0" smtClean="0">
                <a:solidFill>
                  <a:srgbClr val="552C35"/>
                </a:solidFill>
                <a:latin typeface="HGP明朝E"/>
                <a:cs typeface="HGP明朝E"/>
              </a:rPr>
              <a:t>券</a:t>
            </a:r>
            <a:r>
              <a:rPr sz="1100" dirty="0" smtClean="0">
                <a:solidFill>
                  <a:srgbClr val="552C35"/>
                </a:solidFill>
                <a:latin typeface="HGP明朝E"/>
                <a:cs typeface="HGP明朝E"/>
              </a:rPr>
              <a:t>を</a:t>
            </a:r>
            <a:r>
              <a:rPr sz="1100" spc="5" dirty="0" smtClean="0">
                <a:solidFill>
                  <a:srgbClr val="552C35"/>
                </a:solidFill>
                <a:latin typeface="HGP明朝E"/>
                <a:cs typeface="HGP明朝E"/>
              </a:rPr>
              <a:t>ス</a:t>
            </a:r>
            <a:r>
              <a:rPr sz="1100" spc="10" dirty="0" smtClean="0">
                <a:solidFill>
                  <a:srgbClr val="552C35"/>
                </a:solidFill>
                <a:latin typeface="HGP明朝E"/>
                <a:cs typeface="HGP明朝E"/>
              </a:rPr>
              <a:t>タ</a:t>
            </a:r>
            <a:r>
              <a:rPr sz="1100" spc="-5" dirty="0" smtClean="0">
                <a:solidFill>
                  <a:srgbClr val="552C35"/>
                </a:solidFill>
                <a:latin typeface="HGP明朝E"/>
                <a:cs typeface="HGP明朝E"/>
              </a:rPr>
              <a:t>ッ</a:t>
            </a:r>
            <a:r>
              <a:rPr sz="1100" spc="10" dirty="0" smtClean="0">
                <a:solidFill>
                  <a:srgbClr val="552C35"/>
                </a:solidFill>
                <a:latin typeface="HGP明朝E"/>
                <a:cs typeface="HGP明朝E"/>
              </a:rPr>
              <a:t>フ</a:t>
            </a:r>
            <a:r>
              <a:rPr sz="1100" spc="55" dirty="0" smtClean="0">
                <a:solidFill>
                  <a:srgbClr val="552C35"/>
                </a:solidFill>
                <a:latin typeface="HGP明朝E"/>
                <a:cs typeface="HGP明朝E"/>
              </a:rPr>
              <a:t>に</a:t>
            </a:r>
            <a:r>
              <a:rPr sz="1100" spc="35" dirty="0" smtClean="0">
                <a:solidFill>
                  <a:srgbClr val="552C35"/>
                </a:solidFill>
                <a:latin typeface="HGP明朝E"/>
                <a:cs typeface="HGP明朝E"/>
              </a:rPr>
              <a:t>お</a:t>
            </a:r>
            <a:r>
              <a:rPr sz="1100" spc="25" dirty="0" smtClean="0">
                <a:solidFill>
                  <a:srgbClr val="552C35"/>
                </a:solidFill>
                <a:latin typeface="HGP明朝E"/>
                <a:cs typeface="HGP明朝E"/>
              </a:rPr>
              <a:t>渡し</a:t>
            </a:r>
            <a:r>
              <a:rPr sz="1100" spc="15" dirty="0" smtClean="0">
                <a:solidFill>
                  <a:srgbClr val="552C35"/>
                </a:solidFill>
                <a:latin typeface="HGP明朝E"/>
                <a:cs typeface="HGP明朝E"/>
              </a:rPr>
              <a:t>く</a:t>
            </a:r>
            <a:r>
              <a:rPr sz="1100" spc="25" dirty="0" smtClean="0">
                <a:solidFill>
                  <a:srgbClr val="552C35"/>
                </a:solidFill>
                <a:latin typeface="HGP明朝E"/>
                <a:cs typeface="HGP明朝E"/>
              </a:rPr>
              <a:t>だ</a:t>
            </a:r>
            <a:r>
              <a:rPr sz="1100" spc="30" dirty="0" smtClean="0">
                <a:solidFill>
                  <a:srgbClr val="552C35"/>
                </a:solidFill>
                <a:latin typeface="HGP明朝E"/>
                <a:cs typeface="HGP明朝E"/>
              </a:rPr>
              <a:t>さ</a:t>
            </a:r>
            <a:r>
              <a:rPr sz="1100" spc="0" dirty="0" smtClean="0">
                <a:solidFill>
                  <a:srgbClr val="552C35"/>
                </a:solidFill>
                <a:latin typeface="HGP明朝E"/>
                <a:cs typeface="HGP明朝E"/>
              </a:rPr>
              <a:t>い</a:t>
            </a:r>
            <a:r>
              <a:rPr sz="1100" spc="15" dirty="0">
                <a:solidFill>
                  <a:srgbClr val="552C35"/>
                </a:solidFill>
                <a:latin typeface="HGP明朝E"/>
                <a:cs typeface="HGP明朝E"/>
              </a:rPr>
              <a:t>。</a:t>
            </a:r>
            <a:endParaRPr sz="1100" dirty="0">
              <a:latin typeface="HGP明朝E"/>
              <a:cs typeface="HGP明朝E"/>
            </a:endParaRPr>
          </a:p>
          <a:p>
            <a:pPr marL="22860" algn="ctr">
              <a:lnSpc>
                <a:spcPct val="100000"/>
              </a:lnSpc>
              <a:spcBef>
                <a:spcPts val="145"/>
              </a:spcBef>
            </a:pPr>
            <a:r>
              <a:rPr sz="1100" spc="50" dirty="0">
                <a:solidFill>
                  <a:srgbClr val="552C35"/>
                </a:solidFill>
                <a:latin typeface="HGP明朝E"/>
                <a:cs typeface="HGP明朝E"/>
              </a:rPr>
              <a:t>有</a:t>
            </a:r>
            <a:r>
              <a:rPr sz="1100" spc="25" dirty="0">
                <a:solidFill>
                  <a:srgbClr val="552C35"/>
                </a:solidFill>
                <a:latin typeface="HGP明朝E"/>
                <a:cs typeface="HGP明朝E"/>
              </a:rPr>
              <a:t>効</a:t>
            </a:r>
            <a:r>
              <a:rPr sz="1100" spc="50" dirty="0">
                <a:solidFill>
                  <a:srgbClr val="552C35"/>
                </a:solidFill>
                <a:latin typeface="HGP明朝E"/>
                <a:cs typeface="HGP明朝E"/>
              </a:rPr>
              <a:t>期</a:t>
            </a:r>
            <a:r>
              <a:rPr sz="1100" spc="30" dirty="0">
                <a:solidFill>
                  <a:srgbClr val="552C35"/>
                </a:solidFill>
                <a:latin typeface="HGP明朝E"/>
                <a:cs typeface="HGP明朝E"/>
              </a:rPr>
              <a:t>限</a:t>
            </a:r>
            <a:r>
              <a:rPr sz="1100" spc="25" dirty="0">
                <a:solidFill>
                  <a:srgbClr val="552C35"/>
                </a:solidFill>
                <a:latin typeface="HGP明朝E"/>
                <a:cs typeface="HGP明朝E"/>
              </a:rPr>
              <a:t>／</a:t>
            </a:r>
            <a:r>
              <a:rPr sz="1100" spc="-160" dirty="0">
                <a:solidFill>
                  <a:srgbClr val="552C35"/>
                </a:solidFill>
                <a:latin typeface="HGP明朝E"/>
                <a:cs typeface="HGP明朝E"/>
              </a:rPr>
              <a:t> </a:t>
            </a:r>
            <a:r>
              <a:rPr sz="1100" spc="-10" dirty="0">
                <a:solidFill>
                  <a:srgbClr val="552C35"/>
                </a:solidFill>
                <a:latin typeface="HGP明朝E"/>
                <a:cs typeface="HGP明朝E"/>
              </a:rPr>
              <a:t>2018</a:t>
            </a:r>
            <a:r>
              <a:rPr sz="1100" spc="-85" dirty="0">
                <a:solidFill>
                  <a:srgbClr val="552C35"/>
                </a:solidFill>
                <a:latin typeface="HGP明朝E"/>
                <a:cs typeface="HGP明朝E"/>
              </a:rPr>
              <a:t> </a:t>
            </a:r>
            <a:r>
              <a:rPr sz="1100" spc="25" dirty="0">
                <a:solidFill>
                  <a:srgbClr val="552C35"/>
                </a:solidFill>
                <a:latin typeface="HGP明朝E"/>
                <a:cs typeface="HGP明朝E"/>
              </a:rPr>
              <a:t>年</a:t>
            </a:r>
            <a:r>
              <a:rPr sz="1100" spc="-114" dirty="0">
                <a:solidFill>
                  <a:srgbClr val="552C35"/>
                </a:solidFill>
                <a:latin typeface="HGP明朝E"/>
                <a:cs typeface="HGP明朝E"/>
              </a:rPr>
              <a:t> </a:t>
            </a:r>
            <a:r>
              <a:rPr sz="1100" spc="5" dirty="0">
                <a:solidFill>
                  <a:srgbClr val="552C35"/>
                </a:solidFill>
                <a:latin typeface="HGP明朝E"/>
                <a:cs typeface="HGP明朝E"/>
              </a:rPr>
              <a:t>12</a:t>
            </a:r>
            <a:r>
              <a:rPr sz="1100" spc="-130" dirty="0">
                <a:solidFill>
                  <a:srgbClr val="552C35"/>
                </a:solidFill>
                <a:latin typeface="HGP明朝E"/>
                <a:cs typeface="HGP明朝E"/>
              </a:rPr>
              <a:t> </a:t>
            </a:r>
            <a:r>
              <a:rPr sz="1100" spc="25" dirty="0">
                <a:solidFill>
                  <a:srgbClr val="552C35"/>
                </a:solidFill>
                <a:latin typeface="HGP明朝E"/>
                <a:cs typeface="HGP明朝E"/>
              </a:rPr>
              <a:t>月</a:t>
            </a:r>
            <a:r>
              <a:rPr sz="1100" spc="-155" dirty="0">
                <a:solidFill>
                  <a:srgbClr val="552C35"/>
                </a:solidFill>
                <a:latin typeface="HGP明朝E"/>
                <a:cs typeface="HGP明朝E"/>
              </a:rPr>
              <a:t> </a:t>
            </a:r>
            <a:r>
              <a:rPr sz="1100" spc="-10" dirty="0">
                <a:solidFill>
                  <a:srgbClr val="552C35"/>
                </a:solidFill>
                <a:latin typeface="HGP明朝E"/>
                <a:cs typeface="HGP明朝E"/>
              </a:rPr>
              <a:t>31</a:t>
            </a:r>
            <a:r>
              <a:rPr sz="1100" spc="-170" dirty="0">
                <a:solidFill>
                  <a:srgbClr val="552C35"/>
                </a:solidFill>
                <a:latin typeface="HGP明朝E"/>
                <a:cs typeface="HGP明朝E"/>
              </a:rPr>
              <a:t> </a:t>
            </a:r>
            <a:r>
              <a:rPr sz="1100" spc="25" dirty="0">
                <a:solidFill>
                  <a:srgbClr val="552C35"/>
                </a:solidFill>
                <a:latin typeface="HGP明朝E"/>
                <a:cs typeface="HGP明朝E"/>
              </a:rPr>
              <a:t>日</a:t>
            </a:r>
            <a:endParaRPr sz="1100" dirty="0">
              <a:latin typeface="HGP明朝E"/>
              <a:cs typeface="HGP明朝E"/>
            </a:endParaRPr>
          </a:p>
        </p:txBody>
      </p:sp>
      <p:sp>
        <p:nvSpPr>
          <p:cNvPr id="46" name="object 4"/>
          <p:cNvSpPr txBox="1"/>
          <p:nvPr/>
        </p:nvSpPr>
        <p:spPr>
          <a:xfrm>
            <a:off x="5116662" y="9490521"/>
            <a:ext cx="2433537" cy="692497"/>
          </a:xfrm>
          <a:prstGeom prst="rect">
            <a:avLst/>
          </a:prstGeom>
          <a:ln w="3594"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5395"/>
              </a:lnSpc>
            </a:pPr>
            <a:r>
              <a:rPr sz="4900" spc="-35" dirty="0" smtClean="0">
                <a:solidFill>
                  <a:srgbClr val="552C35"/>
                </a:solidFill>
                <a:latin typeface="HGP明朝E"/>
                <a:cs typeface="HGP明朝E"/>
              </a:rPr>
              <a:t>10</a:t>
            </a:r>
            <a:r>
              <a:rPr sz="5475" spc="-52" baseline="6849" dirty="0" smtClean="0">
                <a:solidFill>
                  <a:srgbClr val="552C35"/>
                </a:solidFill>
                <a:latin typeface="HGP明朝E"/>
                <a:cs typeface="HGP明朝E"/>
              </a:rPr>
              <a:t>％</a:t>
            </a:r>
            <a:r>
              <a:rPr sz="4900" spc="-35" dirty="0" smtClean="0">
                <a:solidFill>
                  <a:srgbClr val="552C35"/>
                </a:solidFill>
                <a:latin typeface="HGP明朝E"/>
                <a:cs typeface="HGP明朝E"/>
              </a:rPr>
              <a:t>OFF</a:t>
            </a:r>
            <a:endParaRPr sz="4900" dirty="0">
              <a:latin typeface="HGP明朝E"/>
              <a:cs typeface="HGP明朝E"/>
            </a:endParaRPr>
          </a:p>
        </p:txBody>
      </p:sp>
      <p:sp>
        <p:nvSpPr>
          <p:cNvPr id="47" name="object 5"/>
          <p:cNvSpPr txBox="1"/>
          <p:nvPr/>
        </p:nvSpPr>
        <p:spPr>
          <a:xfrm>
            <a:off x="4227880" y="9663810"/>
            <a:ext cx="850900" cy="361950"/>
          </a:xfrm>
          <a:prstGeom prst="rect">
            <a:avLst/>
          </a:prstGeom>
          <a:noFill/>
        </p:spPr>
        <p:txBody>
          <a:bodyPr vert="horz" wrap="square" lIns="0" tIns="66040" rIns="0" bIns="0" rtlCol="0">
            <a:spAutoFit/>
          </a:bodyPr>
          <a:lstStyle/>
          <a:p>
            <a:pPr marL="76835">
              <a:lnSpc>
                <a:spcPct val="100000"/>
              </a:lnSpc>
              <a:spcBef>
                <a:spcPts val="520"/>
              </a:spcBef>
            </a:pPr>
            <a:r>
              <a:rPr sz="1450" spc="-160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全</a:t>
            </a:r>
            <a:r>
              <a:rPr sz="1450" spc="-135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メ</a:t>
            </a:r>
            <a:r>
              <a:rPr sz="1450" spc="-125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ニ</a:t>
            </a:r>
            <a:r>
              <a:rPr sz="1450" spc="-145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ュ</a:t>
            </a:r>
            <a:r>
              <a:rPr sz="1450" spc="-170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ー</a:t>
            </a:r>
            <a:endParaRPr sz="1450" dirty="0">
              <a:latin typeface="HGP創英角ｺﾞｼｯｸUB"/>
              <a:cs typeface="HGP創英角ｺﾞｼｯｸUB"/>
            </a:endParaRPr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78" y="405476"/>
            <a:ext cx="4754890" cy="1572771"/>
          </a:xfrm>
          <a:prstGeom prst="rect">
            <a:avLst/>
          </a:prstGeom>
        </p:spPr>
      </p:pic>
      <p:sp>
        <p:nvSpPr>
          <p:cNvPr id="52" name="object 10"/>
          <p:cNvSpPr txBox="1"/>
          <p:nvPr/>
        </p:nvSpPr>
        <p:spPr>
          <a:xfrm>
            <a:off x="3839328" y="10161023"/>
            <a:ext cx="97790" cy="382905"/>
          </a:xfrm>
          <a:prstGeom prst="rect">
            <a:avLst/>
          </a:prstGeom>
        </p:spPr>
        <p:txBody>
          <a:bodyPr vert="eaVert" wrap="square" lIns="0" tIns="0" rIns="0" bIns="0" rtlCol="0">
            <a:spAutoFit/>
          </a:bodyPr>
          <a:lstStyle/>
          <a:p>
            <a:pPr marL="12700">
              <a:lnSpc>
                <a:spcPct val="75000"/>
              </a:lnSpc>
            </a:pPr>
            <a:r>
              <a:rPr sz="550" dirty="0">
                <a:solidFill>
                  <a:srgbClr val="552C35"/>
                </a:solidFill>
                <a:latin typeface="ＭＳ Ｐゴシック"/>
                <a:cs typeface="ＭＳ Ｐゴシック"/>
              </a:rPr>
              <a:t>切</a:t>
            </a:r>
            <a:r>
              <a:rPr sz="550" spc="-15" dirty="0">
                <a:solidFill>
                  <a:srgbClr val="552C35"/>
                </a:solidFill>
                <a:latin typeface="ＭＳ Ｐゴシック"/>
                <a:cs typeface="ＭＳ Ｐゴシック"/>
              </a:rPr>
              <a:t>り</a:t>
            </a:r>
            <a:r>
              <a:rPr sz="550" dirty="0">
                <a:solidFill>
                  <a:srgbClr val="552C35"/>
                </a:solidFill>
                <a:latin typeface="ＭＳ Ｐゴシック"/>
                <a:cs typeface="ＭＳ Ｐゴシック"/>
              </a:rPr>
              <a:t>取</a:t>
            </a:r>
            <a:r>
              <a:rPr sz="550" spc="-15" dirty="0">
                <a:solidFill>
                  <a:srgbClr val="552C35"/>
                </a:solidFill>
                <a:latin typeface="ＭＳ Ｐゴシック"/>
                <a:cs typeface="ＭＳ Ｐゴシック"/>
              </a:rPr>
              <a:t>り</a:t>
            </a:r>
            <a:r>
              <a:rPr sz="550" dirty="0">
                <a:solidFill>
                  <a:srgbClr val="552C35"/>
                </a:solidFill>
                <a:latin typeface="ＭＳ Ｐゴシック"/>
                <a:cs typeface="ＭＳ Ｐゴシック"/>
              </a:rPr>
              <a:t>線</a:t>
            </a:r>
            <a:endParaRPr sz="550" dirty="0">
              <a:latin typeface="ＭＳ Ｐゴシック"/>
              <a:cs typeface="ＭＳ Ｐゴシック"/>
            </a:endParaRPr>
          </a:p>
        </p:txBody>
      </p:sp>
      <p:sp>
        <p:nvSpPr>
          <p:cNvPr id="50" name="object 20"/>
          <p:cNvSpPr txBox="1"/>
          <p:nvPr/>
        </p:nvSpPr>
        <p:spPr>
          <a:xfrm>
            <a:off x="2626130" y="6966029"/>
            <a:ext cx="669804" cy="648896"/>
          </a:xfrm>
          <a:prstGeom prst="rect">
            <a:avLst/>
          </a:prstGeom>
        </p:spPr>
        <p:txBody>
          <a:bodyPr vert="horz" wrap="square" lIns="0" tIns="50800" rIns="0" bIns="0" rtlCol="0">
            <a:spAutoFit/>
          </a:bodyPr>
          <a:lstStyle/>
          <a:p>
            <a:pPr marL="12700">
              <a:spcBef>
                <a:spcPts val="400"/>
              </a:spcBef>
            </a:pPr>
            <a:r>
              <a:rPr lang="ja-JP" altLang="en-US" sz="1100" dirty="0" smtClean="0">
                <a:solidFill>
                  <a:srgbClr val="552C35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￥</a:t>
            </a:r>
            <a:r>
              <a:rPr lang="en-US" altLang="ja-JP" sz="1100" dirty="0" smtClean="0">
                <a:solidFill>
                  <a:srgbClr val="552C35"/>
                </a:solidFill>
                <a:latin typeface="HG丸ｺﾞｼｯｸM-PRO"/>
                <a:cs typeface="HG丸ｺﾞｼｯｸM-PRO"/>
              </a:rPr>
              <a:t>3,000</a:t>
            </a:r>
            <a:endParaRPr lang="ja-JP" altLang="en-US" sz="1100" dirty="0">
              <a:latin typeface="HG丸ｺﾞｼｯｸM-PRO"/>
              <a:cs typeface="HG丸ｺﾞｼｯｸM-PRO"/>
            </a:endParaRPr>
          </a:p>
          <a:p>
            <a:pPr marL="12700">
              <a:lnSpc>
                <a:spcPct val="100000"/>
              </a:lnSpc>
              <a:spcBef>
                <a:spcPts val="400"/>
              </a:spcBef>
            </a:pPr>
            <a:r>
              <a:rPr sz="1100" dirty="0" smtClean="0">
                <a:solidFill>
                  <a:srgbClr val="552C35"/>
                </a:solidFill>
                <a:latin typeface="HG丸ｺﾞｼｯｸM-PRO"/>
                <a:cs typeface="HG丸ｺﾞｼｯｸM-PRO"/>
              </a:rPr>
              <a:t>￥</a:t>
            </a:r>
            <a:r>
              <a:rPr sz="1100" dirty="0">
                <a:solidFill>
                  <a:srgbClr val="552C35"/>
                </a:solidFill>
                <a:latin typeface="HG丸ｺﾞｼｯｸM-PRO"/>
                <a:cs typeface="HG丸ｺﾞｼｯｸM-PRO"/>
              </a:rPr>
              <a:t>3,000</a:t>
            </a:r>
            <a:endParaRPr sz="1100" dirty="0">
              <a:latin typeface="HG丸ｺﾞｼｯｸM-PRO"/>
              <a:cs typeface="HG丸ｺﾞｼｯｸM-PRO"/>
            </a:endParaRPr>
          </a:p>
          <a:p>
            <a:pPr marL="12700">
              <a:lnSpc>
                <a:spcPct val="100000"/>
              </a:lnSpc>
              <a:spcBef>
                <a:spcPts val="315"/>
              </a:spcBef>
            </a:pPr>
            <a:r>
              <a:rPr sz="1100" spc="-65" dirty="0">
                <a:solidFill>
                  <a:srgbClr val="552C35"/>
                </a:solidFill>
                <a:latin typeface="HG丸ｺﾞｼｯｸM-PRO"/>
                <a:cs typeface="HG丸ｺﾞｼｯｸM-PRO"/>
              </a:rPr>
              <a:t>￥</a:t>
            </a:r>
            <a:r>
              <a:rPr sz="1100" spc="25" dirty="0">
                <a:solidFill>
                  <a:srgbClr val="552C35"/>
                </a:solidFill>
                <a:latin typeface="HG丸ｺﾞｼｯｸM-PRO"/>
                <a:cs typeface="HG丸ｺﾞｼｯｸM-PRO"/>
              </a:rPr>
              <a:t>3</a:t>
            </a:r>
            <a:r>
              <a:rPr sz="1100" spc="-25" dirty="0">
                <a:solidFill>
                  <a:srgbClr val="552C35"/>
                </a:solidFill>
                <a:latin typeface="HG丸ｺﾞｼｯｸM-PRO"/>
                <a:cs typeface="HG丸ｺﾞｼｯｸM-PRO"/>
              </a:rPr>
              <a:t>,</a:t>
            </a:r>
            <a:r>
              <a:rPr sz="1100" spc="30" dirty="0">
                <a:solidFill>
                  <a:srgbClr val="552C35"/>
                </a:solidFill>
                <a:latin typeface="HG丸ｺﾞｼｯｸM-PRO"/>
                <a:cs typeface="HG丸ｺﾞｼｯｸM-PRO"/>
              </a:rPr>
              <a:t>000</a:t>
            </a:r>
            <a:endParaRPr sz="1100" dirty="0">
              <a:latin typeface="HG丸ｺﾞｼｯｸM-PRO"/>
              <a:cs typeface="HG丸ｺﾞｼｯｸM-PRO"/>
            </a:endParaRPr>
          </a:p>
        </p:txBody>
      </p:sp>
    </p:spTree>
    <p:extLst>
      <p:ext uri="{BB962C8B-B14F-4D97-AF65-F5344CB8AC3E}">
        <p14:creationId xmlns:p14="http://schemas.microsoft.com/office/powerpoint/2010/main" val="560241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biyoin_01</Template>
  <TotalTime>6</TotalTime>
  <Words>199</Words>
  <Application>Microsoft Office PowerPoint</Application>
  <PresentationFormat>ユーザー設定</PresentationFormat>
  <Paragraphs>55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HGP創英角ｺﾞｼｯｸUB</vt:lpstr>
      <vt:lpstr>HGP明朝E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5</cp:revision>
  <cp:lastPrinted>2018-05-21T03:03:35Z</cp:lastPrinted>
  <dcterms:created xsi:type="dcterms:W3CDTF">2018-05-18T14:17:32Z</dcterms:created>
  <dcterms:modified xsi:type="dcterms:W3CDTF">2018-05-21T03:05:48Z</dcterms:modified>
</cp:coreProperties>
</file>