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45" d="100"/>
          <a:sy n="45" d="100"/>
        </p:scale>
        <p:origin x="223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903290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841" y="5466390"/>
            <a:ext cx="1648971" cy="164897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989" y="2623608"/>
            <a:ext cx="2359157" cy="2359157"/>
          </a:xfrm>
          <a:prstGeom prst="rect">
            <a:avLst/>
          </a:prstGeom>
        </p:spPr>
      </p:pic>
      <p:sp>
        <p:nvSpPr>
          <p:cNvPr id="20" name="object 8"/>
          <p:cNvSpPr txBox="1"/>
          <p:nvPr/>
        </p:nvSpPr>
        <p:spPr>
          <a:xfrm>
            <a:off x="4060179" y="3018519"/>
            <a:ext cx="1668145" cy="828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850" b="1" dirty="0">
                <a:solidFill>
                  <a:srgbClr val="1D9649"/>
                </a:solidFill>
                <a:latin typeface="メイリオ"/>
                <a:cs typeface="メイリオ"/>
              </a:rPr>
              <a:t>1</a:t>
            </a:r>
            <a:r>
              <a:rPr sz="6850" b="1" spc="-5" dirty="0">
                <a:solidFill>
                  <a:srgbClr val="1D9649"/>
                </a:solidFill>
                <a:latin typeface="メイリオ"/>
                <a:cs typeface="メイリオ"/>
              </a:rPr>
              <a:t>0</a:t>
            </a:r>
            <a:r>
              <a:rPr sz="3650" b="1" spc="0" dirty="0">
                <a:solidFill>
                  <a:srgbClr val="1D9649"/>
                </a:solidFill>
                <a:latin typeface="メイリオ"/>
                <a:cs typeface="メイリオ"/>
              </a:rPr>
              <a:t>％</a:t>
            </a:r>
            <a:endParaRPr sz="3650" dirty="0">
              <a:latin typeface="メイリオ"/>
              <a:cs typeface="メイリオ"/>
            </a:endParaRPr>
          </a:p>
        </p:txBody>
      </p:sp>
      <p:sp>
        <p:nvSpPr>
          <p:cNvPr id="21" name="object 9"/>
          <p:cNvSpPr txBox="1"/>
          <p:nvPr/>
        </p:nvSpPr>
        <p:spPr>
          <a:xfrm>
            <a:off x="4152751" y="3789415"/>
            <a:ext cx="1482090" cy="648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650" b="1" spc="-10" dirty="0">
                <a:solidFill>
                  <a:srgbClr val="1D9649"/>
                </a:solidFill>
                <a:latin typeface="メイリオ"/>
                <a:cs typeface="メイリオ"/>
              </a:rPr>
              <a:t>OFF</a:t>
            </a:r>
            <a:endParaRPr sz="5650" dirty="0">
              <a:latin typeface="メイリオ"/>
              <a:cs typeface="メイリオ"/>
            </a:endParaRPr>
          </a:p>
        </p:txBody>
      </p:sp>
      <p:sp>
        <p:nvSpPr>
          <p:cNvPr id="54" name="object 23"/>
          <p:cNvSpPr txBox="1"/>
          <p:nvPr/>
        </p:nvSpPr>
        <p:spPr>
          <a:xfrm>
            <a:off x="4210790" y="4487349"/>
            <a:ext cx="1080000" cy="38183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14000"/>
              </a:lnSpc>
            </a:pP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</a:t>
            </a:r>
            <a:endParaRPr sz="700" spc="3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17" y="408943"/>
            <a:ext cx="2060452" cy="206045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5" r="18199"/>
          <a:stretch/>
        </p:blipFill>
        <p:spPr>
          <a:xfrm>
            <a:off x="1971799" y="1432937"/>
            <a:ext cx="1143000" cy="111557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547" y="882342"/>
            <a:ext cx="1603251" cy="160020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808" y="408943"/>
            <a:ext cx="1758700" cy="17587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578" y="2682401"/>
            <a:ext cx="1359411" cy="136245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25" t="12756" r="3559"/>
          <a:stretch/>
        </p:blipFill>
        <p:spPr>
          <a:xfrm>
            <a:off x="5864826" y="1682443"/>
            <a:ext cx="1059544" cy="106367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8" t="13552"/>
          <a:stretch/>
        </p:blipFill>
        <p:spPr>
          <a:xfrm>
            <a:off x="6351056" y="6820220"/>
            <a:ext cx="952130" cy="935405"/>
          </a:xfrm>
          <a:prstGeom prst="rect">
            <a:avLst/>
          </a:prstGeom>
        </p:spPr>
      </p:pic>
      <p:sp>
        <p:nvSpPr>
          <p:cNvPr id="22" name="object 10"/>
          <p:cNvSpPr txBox="1"/>
          <p:nvPr/>
        </p:nvSpPr>
        <p:spPr>
          <a:xfrm>
            <a:off x="1177116" y="638129"/>
            <a:ext cx="1296000" cy="876935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 indent="26034">
              <a:lnSpc>
                <a:spcPts val="3050"/>
              </a:lnSpc>
              <a:spcBef>
                <a:spcPts val="705"/>
              </a:spcBef>
            </a:pPr>
            <a:r>
              <a:rPr sz="3050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イベント </a:t>
            </a:r>
            <a:r>
              <a:rPr sz="3050" spc="-20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テ</a:t>
            </a:r>
            <a:r>
              <a:rPr sz="3050" spc="-185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キ</a:t>
            </a:r>
            <a:r>
              <a:rPr sz="3050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ス</a:t>
            </a:r>
            <a:r>
              <a:rPr sz="3050" spc="-5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ト</a:t>
            </a:r>
            <a:endParaRPr sz="3050" dirty="0">
              <a:latin typeface="HGP創英角ｺﾞｼｯｸUB"/>
              <a:cs typeface="HGP創英角ｺﾞｼｯｸUB"/>
            </a:endParaRPr>
          </a:p>
        </p:txBody>
      </p:sp>
      <p:sp>
        <p:nvSpPr>
          <p:cNvPr id="31" name="object 18"/>
          <p:cNvSpPr txBox="1"/>
          <p:nvPr/>
        </p:nvSpPr>
        <p:spPr>
          <a:xfrm>
            <a:off x="5777897" y="5566238"/>
            <a:ext cx="1476000" cy="84895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90170" marR="151130" indent="-1270" algn="ctr">
              <a:lnSpc>
                <a:spcPts val="3050"/>
              </a:lnSpc>
              <a:spcBef>
                <a:spcPts val="420"/>
              </a:spcBef>
            </a:pPr>
            <a:r>
              <a:rPr sz="2750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イベント </a:t>
            </a:r>
            <a:r>
              <a:rPr sz="2750" dirty="0" smtClean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テキスト</a:t>
            </a:r>
            <a:endParaRPr sz="700" dirty="0">
              <a:latin typeface="メイリオ"/>
              <a:cs typeface="メイリオ"/>
            </a:endParaRPr>
          </a:p>
        </p:txBody>
      </p:sp>
      <p:sp>
        <p:nvSpPr>
          <p:cNvPr id="35" name="object 22"/>
          <p:cNvSpPr txBox="1"/>
          <p:nvPr/>
        </p:nvSpPr>
        <p:spPr>
          <a:xfrm>
            <a:off x="2197258" y="2784729"/>
            <a:ext cx="1226826" cy="752770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46355" marR="9525" indent="10795">
              <a:lnSpc>
                <a:spcPts val="2620"/>
              </a:lnSpc>
              <a:spcBef>
                <a:spcPts val="555"/>
              </a:spcBef>
            </a:pPr>
            <a:r>
              <a:rPr sz="2550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イベント </a:t>
            </a:r>
            <a:r>
              <a:rPr sz="2550" dirty="0" smtClean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テキスト</a:t>
            </a:r>
            <a:endParaRPr sz="700" dirty="0">
              <a:latin typeface="メイリオ"/>
              <a:cs typeface="メイリオ"/>
            </a:endParaRPr>
          </a:p>
        </p:txBody>
      </p:sp>
      <p:sp>
        <p:nvSpPr>
          <p:cNvPr id="36" name="object 23"/>
          <p:cNvSpPr txBox="1"/>
          <p:nvPr/>
        </p:nvSpPr>
        <p:spPr>
          <a:xfrm>
            <a:off x="1035701" y="1519780"/>
            <a:ext cx="1080000" cy="87299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14000"/>
              </a:lnSpc>
            </a:pP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説明テキスト</a:t>
            </a:r>
            <a:endParaRPr sz="700" spc="3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45" name="object 10"/>
          <p:cNvSpPr txBox="1"/>
          <p:nvPr/>
        </p:nvSpPr>
        <p:spPr>
          <a:xfrm>
            <a:off x="3299566" y="1050996"/>
            <a:ext cx="1296000" cy="876935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 indent="26034">
              <a:lnSpc>
                <a:spcPts val="3050"/>
              </a:lnSpc>
              <a:spcBef>
                <a:spcPts val="705"/>
              </a:spcBef>
            </a:pPr>
            <a:r>
              <a:rPr sz="3050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イベント </a:t>
            </a:r>
            <a:r>
              <a:rPr sz="3050" spc="-20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テ</a:t>
            </a:r>
            <a:r>
              <a:rPr sz="3050" spc="-185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キ</a:t>
            </a:r>
            <a:r>
              <a:rPr sz="3050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ス</a:t>
            </a:r>
            <a:r>
              <a:rPr sz="3050" spc="-5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ト</a:t>
            </a:r>
            <a:endParaRPr sz="3050" dirty="0">
              <a:latin typeface="HGP創英角ｺﾞｼｯｸUB"/>
              <a:cs typeface="HGP創英角ｺﾞｼｯｸUB"/>
            </a:endParaRPr>
          </a:p>
        </p:txBody>
      </p:sp>
      <p:sp>
        <p:nvSpPr>
          <p:cNvPr id="46" name="object 23"/>
          <p:cNvSpPr txBox="1"/>
          <p:nvPr/>
        </p:nvSpPr>
        <p:spPr>
          <a:xfrm>
            <a:off x="3311925" y="1969353"/>
            <a:ext cx="1224000" cy="38183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14000"/>
              </a:lnSpc>
            </a:pP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説明テキスト</a:t>
            </a:r>
            <a:endParaRPr sz="700" spc="3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47" name="object 10"/>
          <p:cNvSpPr txBox="1"/>
          <p:nvPr/>
        </p:nvSpPr>
        <p:spPr>
          <a:xfrm>
            <a:off x="5219897" y="542119"/>
            <a:ext cx="1296000" cy="876935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 marR="5080" indent="26034">
              <a:lnSpc>
                <a:spcPts val="3050"/>
              </a:lnSpc>
              <a:spcBef>
                <a:spcPts val="705"/>
              </a:spcBef>
            </a:pPr>
            <a:r>
              <a:rPr sz="3050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イベント </a:t>
            </a:r>
            <a:r>
              <a:rPr sz="3050" spc="-20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テ</a:t>
            </a:r>
            <a:r>
              <a:rPr sz="3050" spc="-185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キ</a:t>
            </a:r>
            <a:r>
              <a:rPr sz="3050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ス</a:t>
            </a:r>
            <a:r>
              <a:rPr sz="3050" spc="-5" dirty="0">
                <a:solidFill>
                  <a:srgbClr val="1D9649"/>
                </a:solidFill>
                <a:latin typeface="HGP創英角ｺﾞｼｯｸUB"/>
                <a:cs typeface="HGP創英角ｺﾞｼｯｸUB"/>
              </a:rPr>
              <a:t>ト</a:t>
            </a:r>
            <a:endParaRPr sz="3050" dirty="0">
              <a:latin typeface="HGP創英角ｺﾞｼｯｸUB"/>
              <a:cs typeface="HGP創英角ｺﾞｼｯｸUB"/>
            </a:endParaRPr>
          </a:p>
        </p:txBody>
      </p:sp>
      <p:sp>
        <p:nvSpPr>
          <p:cNvPr id="48" name="object 23"/>
          <p:cNvSpPr txBox="1"/>
          <p:nvPr/>
        </p:nvSpPr>
        <p:spPr>
          <a:xfrm>
            <a:off x="5191272" y="1449170"/>
            <a:ext cx="1393677" cy="38183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14000"/>
              </a:lnSpc>
            </a:pP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</a:t>
            </a:r>
            <a:endParaRPr sz="700" spc="3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53" name="object 23"/>
          <p:cNvSpPr txBox="1"/>
          <p:nvPr/>
        </p:nvSpPr>
        <p:spPr>
          <a:xfrm>
            <a:off x="2168334" y="3497716"/>
            <a:ext cx="1116000" cy="38183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14000"/>
              </a:lnSpc>
            </a:pP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</a:t>
            </a:r>
            <a:endParaRPr sz="700" spc="3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55" name="object 23"/>
          <p:cNvSpPr txBox="1"/>
          <p:nvPr/>
        </p:nvSpPr>
        <p:spPr>
          <a:xfrm>
            <a:off x="5796765" y="6421770"/>
            <a:ext cx="1368000" cy="38183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14000"/>
              </a:lnSpc>
            </a:pP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テキスト説明テキスト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</a:t>
            </a:r>
            <a:r>
              <a:rPr lang="ja-JP" altLang="en-US" sz="700" spc="30" dirty="0" smtClean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テキスト</a:t>
            </a:r>
            <a:r>
              <a:rPr lang="ja-JP" altLang="en-US" sz="700" spc="30" dirty="0">
                <a:solidFill>
                  <a:srgbClr val="1D964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説明テキスト</a:t>
            </a:r>
            <a:endParaRPr sz="700" spc="3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930" y="2744960"/>
            <a:ext cx="786386" cy="307849"/>
          </a:xfrm>
          <a:prstGeom prst="rect">
            <a:avLst/>
          </a:prstGeom>
        </p:spPr>
      </p:pic>
      <p:sp>
        <p:nvSpPr>
          <p:cNvPr id="25" name="object 13"/>
          <p:cNvSpPr/>
          <p:nvPr/>
        </p:nvSpPr>
        <p:spPr>
          <a:xfrm>
            <a:off x="4518990" y="2763354"/>
            <a:ext cx="783590" cy="304800"/>
          </a:xfrm>
          <a:custGeom>
            <a:avLst/>
            <a:gdLst/>
            <a:ahLst/>
            <a:cxnLst/>
            <a:rect l="l" t="t" r="r" b="b"/>
            <a:pathLst>
              <a:path w="783589" h="304800">
                <a:moveTo>
                  <a:pt x="783412" y="304800"/>
                </a:moveTo>
                <a:lnTo>
                  <a:pt x="0" y="304800"/>
                </a:lnTo>
                <a:lnTo>
                  <a:pt x="0" y="0"/>
                </a:lnTo>
                <a:lnTo>
                  <a:pt x="783412" y="0"/>
                </a:lnTo>
                <a:lnTo>
                  <a:pt x="783412" y="304800"/>
                </a:lnTo>
                <a:close/>
              </a:path>
            </a:pathLst>
          </a:custGeom>
          <a:solidFill>
            <a:srgbClr val="1D96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4"/>
          <p:cNvSpPr txBox="1"/>
          <p:nvPr/>
        </p:nvSpPr>
        <p:spPr>
          <a:xfrm>
            <a:off x="4554085" y="2794642"/>
            <a:ext cx="716280" cy="3016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800" b="1" spc="5" dirty="0">
                <a:solidFill>
                  <a:srgbClr val="FFFFFF"/>
                </a:solidFill>
                <a:latin typeface="メイリオ"/>
                <a:cs typeface="メイリオ"/>
              </a:rPr>
              <a:t>全商品</a:t>
            </a:r>
            <a:endParaRPr sz="1800" dirty="0">
              <a:latin typeface="メイリオ"/>
              <a:cs typeface="メイリオ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30" y="671358"/>
            <a:ext cx="6680793" cy="1023635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30" y="5861550"/>
            <a:ext cx="3746000" cy="1859284"/>
          </a:xfrm>
          <a:prstGeom prst="rect">
            <a:avLst/>
          </a:prstGeom>
        </p:spPr>
      </p:pic>
      <p:sp>
        <p:nvSpPr>
          <p:cNvPr id="57" name="object 3"/>
          <p:cNvSpPr txBox="1"/>
          <p:nvPr/>
        </p:nvSpPr>
        <p:spPr>
          <a:xfrm>
            <a:off x="1008043" y="7719469"/>
            <a:ext cx="1160291" cy="96500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7409"/>
              </a:lnSpc>
              <a:spcBef>
                <a:spcPts val="125"/>
              </a:spcBef>
            </a:pPr>
            <a:r>
              <a:rPr sz="3300" spc="5" dirty="0" smtClean="0">
                <a:solidFill>
                  <a:srgbClr val="FFFFFF"/>
                </a:solidFill>
                <a:latin typeface="HGP明朝E"/>
                <a:cs typeface="HGP明朝E"/>
              </a:rPr>
              <a:t>1</a:t>
            </a:r>
            <a:r>
              <a:rPr sz="3300" spc="10" dirty="0" smtClean="0">
                <a:solidFill>
                  <a:srgbClr val="FFFFFF"/>
                </a:solidFill>
                <a:latin typeface="HGP明朝E"/>
                <a:cs typeface="HGP明朝E"/>
              </a:rPr>
              <a:t>2</a:t>
            </a:r>
            <a:r>
              <a:rPr sz="3300" spc="165" dirty="0" smtClean="0">
                <a:solidFill>
                  <a:srgbClr val="FFFFFF"/>
                </a:solidFill>
                <a:latin typeface="HGP明朝E"/>
                <a:cs typeface="HGP明朝E"/>
              </a:rPr>
              <a:t>/</a:t>
            </a:r>
            <a:r>
              <a:rPr sz="6350" spc="5" dirty="0" smtClean="0">
                <a:solidFill>
                  <a:srgbClr val="FFFFFF"/>
                </a:solidFill>
                <a:latin typeface="HGP明朝E"/>
                <a:cs typeface="HGP明朝E"/>
              </a:rPr>
              <a:t>1</a:t>
            </a:r>
            <a:endParaRPr sz="900" dirty="0">
              <a:latin typeface="HGP明朝E"/>
              <a:cs typeface="HGP明朝E"/>
            </a:endParaRPr>
          </a:p>
        </p:txBody>
      </p:sp>
      <p:sp>
        <p:nvSpPr>
          <p:cNvPr id="58" name="object 4"/>
          <p:cNvSpPr txBox="1"/>
          <p:nvPr/>
        </p:nvSpPr>
        <p:spPr>
          <a:xfrm>
            <a:off x="1044618" y="8609902"/>
            <a:ext cx="2574925" cy="704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4600"/>
              </a:lnSpc>
              <a:spcBef>
                <a:spcPts val="95"/>
              </a:spcBef>
            </a:pPr>
            <a:r>
              <a:rPr sz="900" spc="90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挨</a:t>
            </a:r>
            <a:r>
              <a:rPr sz="900" spc="50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拶文テ</a:t>
            </a:r>
            <a:r>
              <a:rPr sz="900" spc="-5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キ</a:t>
            </a:r>
            <a:r>
              <a:rPr sz="900" spc="50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ス</a:t>
            </a:r>
            <a:r>
              <a:rPr sz="900" spc="80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ト</a:t>
            </a:r>
            <a:r>
              <a:rPr sz="900" spc="90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挨</a:t>
            </a:r>
            <a:r>
              <a:rPr sz="900" spc="50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拶文テ</a:t>
            </a:r>
            <a:r>
              <a:rPr sz="900" spc="-5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キ</a:t>
            </a:r>
            <a:r>
              <a:rPr sz="900" spc="50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ス</a:t>
            </a:r>
            <a:r>
              <a:rPr sz="900" spc="80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ト</a:t>
            </a:r>
            <a:r>
              <a:rPr sz="900" spc="90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挨</a:t>
            </a:r>
            <a:r>
              <a:rPr sz="900" spc="50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拶文テ</a:t>
            </a:r>
            <a:r>
              <a:rPr sz="900" spc="-5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キ</a:t>
            </a:r>
            <a:r>
              <a:rPr sz="900" spc="10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ス </a:t>
            </a:r>
            <a:r>
              <a:rPr sz="900" spc="55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ト</a:t>
            </a:r>
            <a:r>
              <a:rPr sz="900" spc="65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挨</a:t>
            </a:r>
            <a:r>
              <a:rPr sz="900" spc="30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拶文テ</a:t>
            </a:r>
            <a:r>
              <a:rPr sz="900" spc="-25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キ</a:t>
            </a:r>
            <a:r>
              <a:rPr sz="900" spc="25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ス</a:t>
            </a:r>
            <a:r>
              <a:rPr sz="900" spc="5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ト</a:t>
            </a:r>
            <a:r>
              <a:rPr lang="ja-JP" altLang="en-US" sz="900" spc="5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挨拶文テキスト挨拶文テキスト挨拶文テキス ト挨拶文</a:t>
            </a:r>
            <a:r>
              <a:rPr lang="ja-JP" altLang="en-US" sz="900" spc="5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テキスト</a:t>
            </a:r>
            <a:r>
              <a:rPr lang="ja-JP" altLang="en-US" sz="900" spc="90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挨</a:t>
            </a:r>
            <a:r>
              <a:rPr lang="ja-JP" altLang="en-US" sz="900" spc="50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拶文テ</a:t>
            </a:r>
            <a:r>
              <a:rPr lang="ja-JP" altLang="en-US" sz="900" spc="-5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キ</a:t>
            </a:r>
            <a:r>
              <a:rPr lang="ja-JP" altLang="en-US" sz="900" spc="50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ス</a:t>
            </a:r>
            <a:r>
              <a:rPr lang="ja-JP" altLang="en-US" sz="900" spc="80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ト</a:t>
            </a:r>
            <a:r>
              <a:rPr lang="ja-JP" altLang="en-US" sz="900" spc="90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挨</a:t>
            </a:r>
            <a:r>
              <a:rPr lang="ja-JP" altLang="en-US" sz="900" spc="50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拶文テ</a:t>
            </a:r>
            <a:r>
              <a:rPr lang="ja-JP" altLang="en-US" sz="900" spc="-5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キ</a:t>
            </a:r>
            <a:r>
              <a:rPr lang="ja-JP" altLang="en-US" sz="900" spc="50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ス</a:t>
            </a:r>
            <a:r>
              <a:rPr lang="ja-JP" altLang="en-US" sz="900" spc="80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ト</a:t>
            </a:r>
            <a:r>
              <a:rPr lang="ja-JP" altLang="en-US" sz="900" spc="90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挨</a:t>
            </a:r>
            <a:r>
              <a:rPr lang="ja-JP" altLang="en-US" sz="900" spc="50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拶文テ</a:t>
            </a:r>
            <a:r>
              <a:rPr lang="ja-JP" altLang="en-US" sz="900" spc="-5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キ</a:t>
            </a:r>
            <a:r>
              <a:rPr lang="ja-JP" altLang="en-US" sz="900" spc="10" dirty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ス </a:t>
            </a:r>
            <a:r>
              <a:rPr lang="ja-JP" altLang="en-US" sz="900" spc="55" dirty="0" smtClean="0">
                <a:solidFill>
                  <a:srgbClr val="FFFFFF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HGP明朝E"/>
              </a:rPr>
              <a:t>ト</a:t>
            </a:r>
            <a:endParaRPr lang="ja-JP" altLang="en-US" sz="900" spc="5" dirty="0">
              <a:solidFill>
                <a:srgbClr val="FFFFFF"/>
              </a:solidFill>
              <a:latin typeface="HGP明朝E" panose="02020900000000000000" pitchFamily="18" charset="-128"/>
              <a:ea typeface="HGP明朝E" panose="02020900000000000000" pitchFamily="18" charset="-128"/>
              <a:cs typeface="HGP明朝E"/>
            </a:endParaRPr>
          </a:p>
        </p:txBody>
      </p:sp>
      <p:sp>
        <p:nvSpPr>
          <p:cNvPr id="60" name="object 6"/>
          <p:cNvSpPr txBox="1"/>
          <p:nvPr/>
        </p:nvSpPr>
        <p:spPr>
          <a:xfrm>
            <a:off x="2116623" y="8002358"/>
            <a:ext cx="144000" cy="57600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65000"/>
              </a:lnSpc>
            </a:pPr>
            <a:r>
              <a:rPr sz="1250" spc="300" dirty="0">
                <a:solidFill>
                  <a:srgbClr val="FFFFFF"/>
                </a:solidFill>
                <a:latin typeface="HGP明朝E"/>
                <a:cs typeface="HGP明朝E"/>
              </a:rPr>
              <a:t>ＳＡＴ</a:t>
            </a:r>
            <a:endParaRPr sz="1250" spc="300" dirty="0">
              <a:latin typeface="HGP明朝E"/>
              <a:cs typeface="HGP明朝E"/>
            </a:endParaRPr>
          </a:p>
        </p:txBody>
      </p:sp>
      <p:sp>
        <p:nvSpPr>
          <p:cNvPr id="61" name="object 7"/>
          <p:cNvSpPr txBox="1"/>
          <p:nvPr/>
        </p:nvSpPr>
        <p:spPr>
          <a:xfrm>
            <a:off x="3440365" y="8004949"/>
            <a:ext cx="144000" cy="57600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65000"/>
              </a:lnSpc>
            </a:pPr>
            <a:r>
              <a:rPr sz="1250" spc="300" dirty="0">
                <a:solidFill>
                  <a:srgbClr val="FFFFFF"/>
                </a:solidFill>
                <a:latin typeface="HGP明朝E"/>
                <a:cs typeface="HGP明朝E"/>
              </a:rPr>
              <a:t>ＴＵＥ</a:t>
            </a:r>
            <a:endParaRPr sz="1250" spc="300" dirty="0">
              <a:latin typeface="HGP明朝E"/>
              <a:cs typeface="HGP明朝E"/>
            </a:endParaRPr>
          </a:p>
        </p:txBody>
      </p:sp>
      <p:sp>
        <p:nvSpPr>
          <p:cNvPr id="63" name="object 3"/>
          <p:cNvSpPr txBox="1"/>
          <p:nvPr/>
        </p:nvSpPr>
        <p:spPr>
          <a:xfrm>
            <a:off x="2576195" y="7719469"/>
            <a:ext cx="900000" cy="96500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7409"/>
              </a:lnSpc>
              <a:spcBef>
                <a:spcPts val="125"/>
              </a:spcBef>
            </a:pPr>
            <a:r>
              <a:rPr sz="6350" spc="0" dirty="0" smtClean="0">
                <a:solidFill>
                  <a:srgbClr val="FFFFFF"/>
                </a:solidFill>
                <a:latin typeface="HGP明朝E"/>
                <a:cs typeface="HGP明朝E"/>
              </a:rPr>
              <a:t>2</a:t>
            </a:r>
            <a:r>
              <a:rPr sz="6350" spc="5" dirty="0" smtClean="0">
                <a:solidFill>
                  <a:srgbClr val="FFFFFF"/>
                </a:solidFill>
                <a:latin typeface="HGP明朝E"/>
                <a:cs typeface="HGP明朝E"/>
              </a:rPr>
              <a:t>5</a:t>
            </a:r>
            <a:endParaRPr sz="900" dirty="0">
              <a:latin typeface="HGP明朝E"/>
              <a:cs typeface="HGP明朝E"/>
            </a:endParaRPr>
          </a:p>
        </p:txBody>
      </p:sp>
      <p:sp>
        <p:nvSpPr>
          <p:cNvPr id="18" name="二等辺三角形 17"/>
          <p:cNvSpPr/>
          <p:nvPr/>
        </p:nvSpPr>
        <p:spPr>
          <a:xfrm rot="5400000">
            <a:off x="2378555" y="8167487"/>
            <a:ext cx="180000" cy="1800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object 2"/>
          <p:cNvSpPr txBox="1"/>
          <p:nvPr/>
        </p:nvSpPr>
        <p:spPr>
          <a:xfrm>
            <a:off x="5270365" y="9063736"/>
            <a:ext cx="2232000" cy="2308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4130" algn="ctr">
              <a:lnSpc>
                <a:spcPts val="1735"/>
              </a:lnSpc>
              <a:spcBef>
                <a:spcPts val="100"/>
              </a:spcBef>
            </a:pPr>
            <a:r>
              <a:rPr sz="1700" dirty="0" smtClean="0">
                <a:solidFill>
                  <a:srgbClr val="FFFFFF"/>
                </a:solidFill>
                <a:latin typeface="HGP明朝E"/>
                <a:cs typeface="HGP明朝E"/>
              </a:rPr>
              <a:t>FASHION</a:t>
            </a:r>
            <a:endParaRPr sz="1250" dirty="0">
              <a:latin typeface="HGP明朝E"/>
              <a:cs typeface="HGP明朝E"/>
            </a:endParaRPr>
          </a:p>
        </p:txBody>
      </p:sp>
      <p:sp>
        <p:nvSpPr>
          <p:cNvPr id="65" name="object 2"/>
          <p:cNvSpPr txBox="1"/>
          <p:nvPr/>
        </p:nvSpPr>
        <p:spPr>
          <a:xfrm>
            <a:off x="5270365" y="10319042"/>
            <a:ext cx="2232000" cy="1795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315"/>
              </a:lnSpc>
            </a:pPr>
            <a:r>
              <a:rPr sz="1250" spc="60" dirty="0" smtClean="0">
                <a:solidFill>
                  <a:srgbClr val="FFFFFF"/>
                </a:solidFill>
                <a:latin typeface="HGP明朝E"/>
                <a:cs typeface="HGP明朝E"/>
              </a:rPr>
              <a:t>http</a:t>
            </a:r>
            <a:r>
              <a:rPr sz="1250" spc="60" dirty="0">
                <a:solidFill>
                  <a:srgbClr val="FFFFFF"/>
                </a:solidFill>
                <a:latin typeface="HGP明朝E"/>
                <a:cs typeface="HGP明朝E"/>
              </a:rPr>
              <a:t>://www.askult.com/</a:t>
            </a:r>
            <a:endParaRPr sz="1250" dirty="0">
              <a:latin typeface="HGP明朝E"/>
              <a:cs typeface="HGP明朝E"/>
            </a:endParaRPr>
          </a:p>
        </p:txBody>
      </p:sp>
      <p:sp>
        <p:nvSpPr>
          <p:cNvPr id="66" name="object 2"/>
          <p:cNvSpPr txBox="1"/>
          <p:nvPr/>
        </p:nvSpPr>
        <p:spPr>
          <a:xfrm>
            <a:off x="5270365" y="9259997"/>
            <a:ext cx="2232000" cy="612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3495" algn="ctr">
              <a:lnSpc>
                <a:spcPts val="5230"/>
              </a:lnSpc>
            </a:pPr>
            <a:r>
              <a:rPr sz="4800" spc="5" dirty="0" smtClean="0">
                <a:solidFill>
                  <a:srgbClr val="FFFFFF"/>
                </a:solidFill>
                <a:latin typeface="HGP明朝E"/>
                <a:cs typeface="HGP明朝E"/>
              </a:rPr>
              <a:t>ASKUL</a:t>
            </a:r>
            <a:endParaRPr sz="1250" dirty="0">
              <a:latin typeface="HGP明朝E"/>
              <a:cs typeface="HGP明朝E"/>
            </a:endParaRPr>
          </a:p>
        </p:txBody>
      </p:sp>
      <p:sp>
        <p:nvSpPr>
          <p:cNvPr id="67" name="object 2"/>
          <p:cNvSpPr txBox="1"/>
          <p:nvPr/>
        </p:nvSpPr>
        <p:spPr>
          <a:xfrm>
            <a:off x="5270365" y="9900572"/>
            <a:ext cx="2232000" cy="128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4765" algn="ctr">
              <a:lnSpc>
                <a:spcPts val="855"/>
              </a:lnSpc>
            </a:pPr>
            <a:r>
              <a:rPr sz="900" spc="15" dirty="0" smtClean="0">
                <a:solidFill>
                  <a:srgbClr val="FFFFFF"/>
                </a:solidFill>
                <a:latin typeface="HGP明朝E"/>
                <a:cs typeface="HGP明朝E"/>
              </a:rPr>
              <a:t>〒</a:t>
            </a:r>
            <a:r>
              <a:rPr sz="900" spc="0" dirty="0">
                <a:solidFill>
                  <a:srgbClr val="FFFFFF"/>
                </a:solidFill>
                <a:latin typeface="HGP明朝E"/>
                <a:cs typeface="HGP明朝E"/>
              </a:rPr>
              <a:t>135-0061</a:t>
            </a:r>
            <a:r>
              <a:rPr sz="900" spc="-25" dirty="0">
                <a:solidFill>
                  <a:srgbClr val="FFFFFF"/>
                </a:solidFill>
                <a:latin typeface="HGP明朝E"/>
                <a:cs typeface="HGP明朝E"/>
              </a:rPr>
              <a:t> </a:t>
            </a:r>
            <a:r>
              <a:rPr sz="900" spc="15" dirty="0" err="1">
                <a:solidFill>
                  <a:srgbClr val="FFFFFF"/>
                </a:solidFill>
                <a:latin typeface="HGP明朝E"/>
                <a:cs typeface="HGP明朝E"/>
              </a:rPr>
              <a:t>東京都江東区豊洲</a:t>
            </a:r>
            <a:r>
              <a:rPr sz="900" spc="-95" dirty="0">
                <a:solidFill>
                  <a:srgbClr val="FFFFFF"/>
                </a:solidFill>
                <a:latin typeface="HGP明朝E"/>
                <a:cs typeface="HGP明朝E"/>
              </a:rPr>
              <a:t> </a:t>
            </a:r>
            <a:r>
              <a:rPr sz="900" spc="0" dirty="0" smtClean="0">
                <a:solidFill>
                  <a:srgbClr val="FFFFFF"/>
                </a:solidFill>
                <a:latin typeface="HGP明朝E"/>
                <a:cs typeface="HGP明朝E"/>
              </a:rPr>
              <a:t>3-2-3</a:t>
            </a:r>
            <a:endParaRPr sz="1250" dirty="0">
              <a:latin typeface="HGP明朝E"/>
              <a:cs typeface="HGP明朝E"/>
            </a:endParaRPr>
          </a:p>
        </p:txBody>
      </p:sp>
      <p:sp>
        <p:nvSpPr>
          <p:cNvPr id="69" name="object 2"/>
          <p:cNvSpPr txBox="1"/>
          <p:nvPr/>
        </p:nvSpPr>
        <p:spPr>
          <a:xfrm>
            <a:off x="5698421" y="10059277"/>
            <a:ext cx="1800000" cy="3077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2335"/>
              </a:lnSpc>
              <a:spcBef>
                <a:spcPts val="15"/>
              </a:spcBef>
            </a:pPr>
            <a:r>
              <a:rPr sz="2100" spc="-10" dirty="0" smtClean="0">
                <a:solidFill>
                  <a:srgbClr val="FFFFFF"/>
                </a:solidFill>
                <a:latin typeface="HGP明朝E"/>
                <a:cs typeface="HGP明朝E"/>
              </a:rPr>
              <a:t>03-1234-1111</a:t>
            </a:r>
            <a:endParaRPr sz="2100" dirty="0">
              <a:latin typeface="HGP明朝E"/>
              <a:cs typeface="HGP明朝E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154" y="10102417"/>
            <a:ext cx="219456" cy="21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christmas_01</Template>
  <TotalTime>0</TotalTime>
  <Words>240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HGP創英角ｺﾞｼｯｸUB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chibayou</cp:lastModifiedBy>
  <cp:revision>1</cp:revision>
  <cp:lastPrinted>2015-10-28T05:50:51Z</cp:lastPrinted>
  <dcterms:created xsi:type="dcterms:W3CDTF">2018-05-18T14:17:51Z</dcterms:created>
  <dcterms:modified xsi:type="dcterms:W3CDTF">2018-05-18T14:18:03Z</dcterms:modified>
</cp:coreProperties>
</file>