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6742113" cy="987266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9" userDrawn="1">
          <p15:clr>
            <a:srgbClr val="A4A3A4"/>
          </p15:clr>
        </p15:guide>
        <p15:guide id="2" pos="21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4032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898" y="6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09"/>
        <p:guide pos="21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2070" cy="493409"/>
          </a:xfrm>
          <a:prstGeom prst="rect">
            <a:avLst/>
          </a:prstGeom>
        </p:spPr>
        <p:txBody>
          <a:bodyPr vert="horz" lIns="85487" tIns="42744" rIns="85487" bIns="42744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8582" y="0"/>
            <a:ext cx="2922070" cy="493409"/>
          </a:xfrm>
          <a:prstGeom prst="rect">
            <a:avLst/>
          </a:prstGeom>
        </p:spPr>
        <p:txBody>
          <a:bodyPr vert="horz" lIns="85487" tIns="42744" rIns="85487" bIns="4274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7756"/>
            <a:ext cx="2922070" cy="493408"/>
          </a:xfrm>
          <a:prstGeom prst="rect">
            <a:avLst/>
          </a:prstGeom>
        </p:spPr>
        <p:txBody>
          <a:bodyPr vert="horz" lIns="85487" tIns="42744" rIns="85487" bIns="42744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8582" y="9377756"/>
            <a:ext cx="2922070" cy="493408"/>
          </a:xfrm>
          <a:prstGeom prst="rect">
            <a:avLst/>
          </a:prstGeom>
        </p:spPr>
        <p:txBody>
          <a:bodyPr vert="horz" lIns="85487" tIns="42744" rIns="85487" bIns="4274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21582" cy="495347"/>
          </a:xfrm>
          <a:prstGeom prst="rect">
            <a:avLst/>
          </a:prstGeom>
        </p:spPr>
        <p:txBody>
          <a:bodyPr vert="horz" lIns="90840" tIns="45420" rIns="90840" bIns="45420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4" y="0"/>
            <a:ext cx="2921582" cy="495347"/>
          </a:xfrm>
          <a:prstGeom prst="rect">
            <a:avLst/>
          </a:prstGeom>
        </p:spPr>
        <p:txBody>
          <a:bodyPr vert="horz" lIns="90840" tIns="45420" rIns="90840" bIns="4542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2018/5/21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84400" y="1233488"/>
            <a:ext cx="2373313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40" tIns="45420" rIns="90840" bIns="454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751221"/>
            <a:ext cx="5393690" cy="3887361"/>
          </a:xfrm>
          <a:prstGeom prst="rect">
            <a:avLst/>
          </a:prstGeom>
        </p:spPr>
        <p:txBody>
          <a:bodyPr vert="horz" lIns="90840" tIns="45420" rIns="90840" bIns="454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377320"/>
            <a:ext cx="2921582" cy="495346"/>
          </a:xfrm>
          <a:prstGeom prst="rect">
            <a:avLst/>
          </a:prstGeom>
        </p:spPr>
        <p:txBody>
          <a:bodyPr vert="horz" lIns="90840" tIns="45420" rIns="90840" bIns="45420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4" y="9377320"/>
            <a:ext cx="2921582" cy="495346"/>
          </a:xfrm>
          <a:prstGeom prst="rect">
            <a:avLst/>
          </a:prstGeom>
        </p:spPr>
        <p:txBody>
          <a:bodyPr vert="horz" lIns="90840" tIns="45420" rIns="90840" bIns="4542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正方形/長方形 39"/>
          <p:cNvSpPr/>
          <p:nvPr/>
        </p:nvSpPr>
        <p:spPr>
          <a:xfrm>
            <a:off x="0" y="7314004"/>
            <a:ext cx="7776000" cy="3744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5575" cy="730940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87" y="351791"/>
            <a:ext cx="7056000" cy="1019064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95" y="6112467"/>
            <a:ext cx="3843536" cy="1005842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87" y="3696411"/>
            <a:ext cx="6552000" cy="648803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95" y="4845743"/>
            <a:ext cx="3843536" cy="1524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954" y="721071"/>
            <a:ext cx="5629667" cy="637033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247" y="2677187"/>
            <a:ext cx="4041656" cy="13716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95" y="5324374"/>
            <a:ext cx="3843536" cy="15240"/>
          </a:xfrm>
          <a:prstGeom prst="rect">
            <a:avLst/>
          </a:prstGeom>
        </p:spPr>
      </p:pic>
      <p:sp>
        <p:nvSpPr>
          <p:cNvPr id="18" name="object 2"/>
          <p:cNvSpPr txBox="1"/>
          <p:nvPr/>
        </p:nvSpPr>
        <p:spPr>
          <a:xfrm>
            <a:off x="4163696" y="1773021"/>
            <a:ext cx="457834" cy="37147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250" spc="-370" dirty="0">
                <a:solidFill>
                  <a:srgbClr val="C64032"/>
                </a:solidFill>
                <a:latin typeface="HGP明朝E"/>
                <a:cs typeface="HGP明朝E"/>
              </a:rPr>
              <a:t>（土）</a:t>
            </a:r>
            <a:endParaRPr sz="2250" dirty="0">
              <a:latin typeface="HGP明朝E"/>
              <a:cs typeface="HGP明朝E"/>
            </a:endParaRPr>
          </a:p>
        </p:txBody>
      </p:sp>
      <p:sp>
        <p:nvSpPr>
          <p:cNvPr id="19" name="object 3"/>
          <p:cNvSpPr txBox="1">
            <a:spLocks/>
          </p:cNvSpPr>
          <p:nvPr/>
        </p:nvSpPr>
        <p:spPr>
          <a:xfrm>
            <a:off x="2859722" y="1461809"/>
            <a:ext cx="634079" cy="669414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>
            <a:lvl1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2pPr>
            <a:lvl3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3pPr>
            <a:lvl4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4pPr>
            <a:lvl5pPr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5pPr>
            <a:lvl6pPr marL="4572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6pPr>
            <a:lvl7pPr marL="9144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7pPr>
            <a:lvl8pPr marL="13716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8pPr>
            <a:lvl9pPr marL="1828800" algn="l" defTabSz="776288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kumimoji="1" sz="3700">
                <a:solidFill>
                  <a:schemeClr val="tx1"/>
                </a:solidFill>
                <a:latin typeface="Calibri Light"/>
                <a:ea typeface="ＭＳ Ｐゴシック" pitchFamily="50" charset="-128"/>
              </a:defRPr>
            </a:lvl9pPr>
          </a:lstStyle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US" altLang="ja-JP" sz="4250" spc="35" dirty="0" smtClean="0">
                <a:solidFill>
                  <a:srgbClr val="C64032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6/</a:t>
            </a:r>
            <a:endParaRPr lang="ja-JP" altLang="en-US" sz="4250" baseline="-7374" dirty="0">
              <a:solidFill>
                <a:srgbClr val="C64032"/>
              </a:solidFill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20" name="object 4"/>
          <p:cNvSpPr txBox="1"/>
          <p:nvPr/>
        </p:nvSpPr>
        <p:spPr>
          <a:xfrm>
            <a:off x="5381240" y="1773021"/>
            <a:ext cx="457834" cy="37147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z="2250" spc="-370" dirty="0">
                <a:solidFill>
                  <a:srgbClr val="C64032"/>
                </a:solidFill>
                <a:latin typeface="HGP明朝E"/>
                <a:cs typeface="HGP明朝E"/>
              </a:rPr>
              <a:t>（日）</a:t>
            </a:r>
            <a:endParaRPr sz="2250" dirty="0">
              <a:latin typeface="HGP明朝E"/>
              <a:cs typeface="HGP明朝E"/>
            </a:endParaRPr>
          </a:p>
        </p:txBody>
      </p:sp>
      <p:sp>
        <p:nvSpPr>
          <p:cNvPr id="21" name="object 5"/>
          <p:cNvSpPr txBox="1"/>
          <p:nvPr/>
        </p:nvSpPr>
        <p:spPr>
          <a:xfrm>
            <a:off x="4651134" y="1358104"/>
            <a:ext cx="774065" cy="88485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US" altLang="ja-JP" sz="5650" spc="0" dirty="0" smtClean="0">
                <a:solidFill>
                  <a:srgbClr val="C64032"/>
                </a:solidFill>
                <a:latin typeface="HGP明朝E"/>
                <a:cs typeface="HGP明朝E"/>
              </a:rPr>
              <a:t>24</a:t>
            </a:r>
            <a:endParaRPr sz="5650" dirty="0">
              <a:latin typeface="HGP明朝E"/>
              <a:cs typeface="HGP明朝E"/>
            </a:endParaRPr>
          </a:p>
        </p:txBody>
      </p:sp>
      <p:sp>
        <p:nvSpPr>
          <p:cNvPr id="22" name="object 6"/>
          <p:cNvSpPr txBox="1"/>
          <p:nvPr/>
        </p:nvSpPr>
        <p:spPr>
          <a:xfrm>
            <a:off x="771810" y="4327975"/>
            <a:ext cx="692150" cy="52193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n-US" altLang="ja-JP" sz="3300" dirty="0" smtClean="0">
                <a:solidFill>
                  <a:srgbClr val="96700F"/>
                </a:solidFill>
                <a:latin typeface="HGP明朝E"/>
                <a:cs typeface="HGP明朝E"/>
              </a:rPr>
              <a:t>23</a:t>
            </a:r>
            <a:r>
              <a:rPr sz="2550" baseline="8169" dirty="0" smtClean="0">
                <a:solidFill>
                  <a:srgbClr val="96700F"/>
                </a:solidFill>
                <a:latin typeface="HGP明朝E"/>
                <a:cs typeface="HGP明朝E"/>
              </a:rPr>
              <a:t>日</a:t>
            </a:r>
            <a:endParaRPr sz="2550" baseline="8169" dirty="0">
              <a:latin typeface="HGP明朝E"/>
              <a:cs typeface="HGP明朝E"/>
            </a:endParaRPr>
          </a:p>
        </p:txBody>
      </p:sp>
      <p:sp>
        <p:nvSpPr>
          <p:cNvPr id="23" name="object 7"/>
          <p:cNvSpPr txBox="1"/>
          <p:nvPr/>
        </p:nvSpPr>
        <p:spPr>
          <a:xfrm>
            <a:off x="771810" y="4796223"/>
            <a:ext cx="692150" cy="521938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en-US" altLang="ja-JP" sz="3300" dirty="0" smtClean="0">
                <a:solidFill>
                  <a:srgbClr val="96700F"/>
                </a:solidFill>
                <a:latin typeface="HGP明朝E"/>
                <a:cs typeface="HGP明朝E"/>
              </a:rPr>
              <a:t>24</a:t>
            </a:r>
            <a:r>
              <a:rPr sz="2550" baseline="4901" dirty="0" smtClean="0">
                <a:solidFill>
                  <a:srgbClr val="96700F"/>
                </a:solidFill>
                <a:latin typeface="HGP明朝E"/>
                <a:cs typeface="HGP明朝E"/>
              </a:rPr>
              <a:t>日</a:t>
            </a:r>
            <a:endParaRPr sz="2550" baseline="4901" dirty="0">
              <a:latin typeface="HGP明朝E"/>
              <a:cs typeface="HGP明朝E"/>
            </a:endParaRPr>
          </a:p>
        </p:txBody>
      </p:sp>
      <p:sp>
        <p:nvSpPr>
          <p:cNvPr id="24" name="object 8"/>
          <p:cNvSpPr txBox="1"/>
          <p:nvPr/>
        </p:nvSpPr>
        <p:spPr>
          <a:xfrm>
            <a:off x="5850533" y="1518059"/>
            <a:ext cx="1002030" cy="67754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r">
              <a:lnSpc>
                <a:spcPts val="2555"/>
              </a:lnSpc>
              <a:spcBef>
                <a:spcPts val="114"/>
              </a:spcBef>
            </a:pPr>
            <a:r>
              <a:rPr sz="2250" spc="-135" dirty="0">
                <a:solidFill>
                  <a:srgbClr val="C64032"/>
                </a:solidFill>
                <a:latin typeface="HGP明朝E"/>
                <a:cs typeface="HGP明朝E"/>
              </a:rPr>
              <a:t>1</a:t>
            </a:r>
            <a:r>
              <a:rPr sz="2250" spc="-105" dirty="0">
                <a:solidFill>
                  <a:srgbClr val="C64032"/>
                </a:solidFill>
                <a:latin typeface="HGP明朝E"/>
                <a:cs typeface="HGP明朝E"/>
              </a:rPr>
              <a:t>4</a:t>
            </a:r>
            <a:r>
              <a:rPr sz="2250" spc="-125" dirty="0">
                <a:solidFill>
                  <a:srgbClr val="C64032"/>
                </a:solidFill>
                <a:latin typeface="HGP明朝E"/>
                <a:cs typeface="HGP明朝E"/>
              </a:rPr>
              <a:t>：</a:t>
            </a:r>
            <a:r>
              <a:rPr sz="2250" spc="5" dirty="0">
                <a:solidFill>
                  <a:srgbClr val="C64032"/>
                </a:solidFill>
                <a:latin typeface="HGP明朝E"/>
                <a:cs typeface="HGP明朝E"/>
              </a:rPr>
              <a:t>0</a:t>
            </a:r>
            <a:r>
              <a:rPr sz="2250" spc="-60" dirty="0">
                <a:solidFill>
                  <a:srgbClr val="C64032"/>
                </a:solidFill>
                <a:latin typeface="HGP明朝E"/>
                <a:cs typeface="HGP明朝E"/>
              </a:rPr>
              <a:t>0</a:t>
            </a:r>
            <a:r>
              <a:rPr sz="2250" spc="10" dirty="0">
                <a:solidFill>
                  <a:srgbClr val="C64032"/>
                </a:solidFill>
                <a:latin typeface="HGP明朝E"/>
                <a:cs typeface="HGP明朝E"/>
              </a:rPr>
              <a:t>〜</a:t>
            </a:r>
            <a:endParaRPr sz="2250" dirty="0">
              <a:latin typeface="HGP明朝E"/>
              <a:cs typeface="HGP明朝E"/>
            </a:endParaRPr>
          </a:p>
          <a:p>
            <a:pPr algn="r">
              <a:lnSpc>
                <a:spcPts val="2555"/>
              </a:lnSpc>
            </a:pPr>
            <a:r>
              <a:rPr sz="2250" spc="-114" dirty="0">
                <a:solidFill>
                  <a:srgbClr val="C64032"/>
                </a:solidFill>
                <a:latin typeface="HGP明朝E"/>
                <a:cs typeface="HGP明朝E"/>
              </a:rPr>
              <a:t>16</a:t>
            </a:r>
            <a:r>
              <a:rPr sz="2250" spc="-125" dirty="0">
                <a:solidFill>
                  <a:srgbClr val="C64032"/>
                </a:solidFill>
                <a:latin typeface="HGP明朝E"/>
                <a:cs typeface="HGP明朝E"/>
              </a:rPr>
              <a:t>：</a:t>
            </a:r>
            <a:r>
              <a:rPr sz="2250" spc="5" dirty="0">
                <a:solidFill>
                  <a:srgbClr val="C64032"/>
                </a:solidFill>
                <a:latin typeface="HGP明朝E"/>
                <a:cs typeface="HGP明朝E"/>
              </a:rPr>
              <a:t>0</a:t>
            </a:r>
            <a:r>
              <a:rPr sz="2250" spc="0" dirty="0">
                <a:solidFill>
                  <a:srgbClr val="C64032"/>
                </a:solidFill>
                <a:latin typeface="HGP明朝E"/>
                <a:cs typeface="HGP明朝E"/>
              </a:rPr>
              <a:t>0</a:t>
            </a:r>
            <a:endParaRPr sz="2250" dirty="0">
              <a:latin typeface="HGP明朝E"/>
              <a:cs typeface="HGP明朝E"/>
            </a:endParaRPr>
          </a:p>
        </p:txBody>
      </p:sp>
      <p:sp>
        <p:nvSpPr>
          <p:cNvPr id="25" name="object 9"/>
          <p:cNvSpPr txBox="1"/>
          <p:nvPr/>
        </p:nvSpPr>
        <p:spPr>
          <a:xfrm>
            <a:off x="2908020" y="2178839"/>
            <a:ext cx="3948429" cy="4413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700" spc="-40" dirty="0">
                <a:solidFill>
                  <a:srgbClr val="C64032"/>
                </a:solidFill>
                <a:latin typeface="HGP明朝E"/>
                <a:cs typeface="HGP明朝E"/>
              </a:rPr>
              <a:t>ア</a:t>
            </a:r>
            <a:r>
              <a:rPr sz="2700" spc="-60" dirty="0">
                <a:solidFill>
                  <a:srgbClr val="C64032"/>
                </a:solidFill>
                <a:latin typeface="HGP明朝E"/>
                <a:cs typeface="HGP明朝E"/>
              </a:rPr>
              <a:t>ス</a:t>
            </a:r>
            <a:r>
              <a:rPr sz="2700" spc="-95" dirty="0">
                <a:solidFill>
                  <a:srgbClr val="C64032"/>
                </a:solidFill>
                <a:latin typeface="HGP明朝E"/>
                <a:cs typeface="HGP明朝E"/>
              </a:rPr>
              <a:t>ク</a:t>
            </a:r>
            <a:r>
              <a:rPr sz="2700" spc="50" dirty="0">
                <a:solidFill>
                  <a:srgbClr val="C64032"/>
                </a:solidFill>
                <a:latin typeface="HGP明朝E"/>
                <a:cs typeface="HGP明朝E"/>
              </a:rPr>
              <a:t>ル記</a:t>
            </a:r>
            <a:r>
              <a:rPr sz="2700" spc="-5" dirty="0">
                <a:solidFill>
                  <a:srgbClr val="C64032"/>
                </a:solidFill>
                <a:latin typeface="HGP明朝E"/>
                <a:cs typeface="HGP明朝E"/>
              </a:rPr>
              <a:t>念</a:t>
            </a:r>
            <a:r>
              <a:rPr sz="2700" spc="0" dirty="0">
                <a:solidFill>
                  <a:srgbClr val="C64032"/>
                </a:solidFill>
                <a:latin typeface="HGP明朝E"/>
                <a:cs typeface="HGP明朝E"/>
              </a:rPr>
              <a:t>公</a:t>
            </a:r>
            <a:r>
              <a:rPr sz="2700" spc="35" dirty="0">
                <a:solidFill>
                  <a:srgbClr val="C64032"/>
                </a:solidFill>
                <a:latin typeface="HGP明朝E"/>
                <a:cs typeface="HGP明朝E"/>
              </a:rPr>
              <a:t>園</a:t>
            </a:r>
            <a:r>
              <a:rPr sz="2700" spc="0" dirty="0">
                <a:solidFill>
                  <a:srgbClr val="C64032"/>
                </a:solidFill>
                <a:latin typeface="HGP明朝E"/>
                <a:cs typeface="HGP明朝E"/>
              </a:rPr>
              <a:t>に</a:t>
            </a:r>
            <a:r>
              <a:rPr sz="2700" spc="25" dirty="0">
                <a:solidFill>
                  <a:srgbClr val="C64032"/>
                </a:solidFill>
                <a:latin typeface="HGP明朝E"/>
                <a:cs typeface="HGP明朝E"/>
              </a:rPr>
              <a:t>て開催</a:t>
            </a:r>
            <a:endParaRPr sz="2700" dirty="0">
              <a:latin typeface="HGP明朝E"/>
              <a:cs typeface="HGP明朝E"/>
            </a:endParaRPr>
          </a:p>
        </p:txBody>
      </p:sp>
      <p:sp>
        <p:nvSpPr>
          <p:cNvPr id="26" name="object 10"/>
          <p:cNvSpPr txBox="1"/>
          <p:nvPr/>
        </p:nvSpPr>
        <p:spPr>
          <a:xfrm>
            <a:off x="753722" y="3800783"/>
            <a:ext cx="4212000" cy="438582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2750" i="1" spc="85" dirty="0" smtClean="0">
                <a:solidFill>
                  <a:srgbClr val="96700F"/>
                </a:solidFill>
                <a:latin typeface="HGP明朝E"/>
                <a:cs typeface="HGP明朝E"/>
              </a:rPr>
              <a:t>プ</a:t>
            </a:r>
            <a:r>
              <a:rPr sz="2750" i="1" spc="15" dirty="0" smtClean="0">
                <a:solidFill>
                  <a:srgbClr val="96700F"/>
                </a:solidFill>
                <a:latin typeface="HGP明朝E"/>
                <a:cs typeface="HGP明朝E"/>
              </a:rPr>
              <a:t>ロ</a:t>
            </a:r>
            <a:r>
              <a:rPr sz="2750" i="1" spc="100" dirty="0" smtClean="0">
                <a:solidFill>
                  <a:srgbClr val="96700F"/>
                </a:solidFill>
                <a:latin typeface="HGP明朝E"/>
                <a:cs typeface="HGP明朝E"/>
              </a:rPr>
              <a:t>の</a:t>
            </a:r>
            <a:r>
              <a:rPr sz="2750" i="1" spc="-80" dirty="0" smtClean="0">
                <a:solidFill>
                  <a:srgbClr val="96700F"/>
                </a:solidFill>
                <a:latin typeface="HGP明朝E"/>
                <a:cs typeface="HGP明朝E"/>
              </a:rPr>
              <a:t>テ</a:t>
            </a:r>
            <a:r>
              <a:rPr sz="2750" i="1" spc="-40" dirty="0" smtClean="0">
                <a:solidFill>
                  <a:srgbClr val="96700F"/>
                </a:solidFill>
                <a:latin typeface="HGP明朝E"/>
                <a:cs typeface="HGP明朝E"/>
              </a:rPr>
              <a:t>ク</a:t>
            </a:r>
            <a:r>
              <a:rPr sz="2750" i="1" spc="-120" dirty="0" smtClean="0">
                <a:solidFill>
                  <a:srgbClr val="96700F"/>
                </a:solidFill>
                <a:latin typeface="HGP明朝E"/>
                <a:cs typeface="HGP明朝E"/>
              </a:rPr>
              <a:t>ニ</a:t>
            </a:r>
            <a:r>
              <a:rPr sz="2750" i="1" spc="-35" dirty="0" smtClean="0">
                <a:solidFill>
                  <a:srgbClr val="96700F"/>
                </a:solidFill>
                <a:latin typeface="HGP明朝E"/>
                <a:cs typeface="HGP明朝E"/>
              </a:rPr>
              <a:t>ッ</a:t>
            </a:r>
            <a:r>
              <a:rPr sz="2750" i="1" spc="65" dirty="0" smtClean="0">
                <a:solidFill>
                  <a:srgbClr val="96700F"/>
                </a:solidFill>
                <a:latin typeface="HGP明朝E"/>
                <a:cs typeface="HGP明朝E"/>
              </a:rPr>
              <a:t>ク</a:t>
            </a:r>
            <a:r>
              <a:rPr sz="2750" i="1" spc="125" dirty="0" smtClean="0">
                <a:solidFill>
                  <a:srgbClr val="96700F"/>
                </a:solidFill>
                <a:latin typeface="HGP明朝E"/>
                <a:cs typeface="HGP明朝E"/>
              </a:rPr>
              <a:t>教</a:t>
            </a:r>
            <a:r>
              <a:rPr sz="2750" i="1" spc="-5" dirty="0" smtClean="0">
                <a:solidFill>
                  <a:srgbClr val="96700F"/>
                </a:solidFill>
                <a:latin typeface="HGP明朝E"/>
                <a:cs typeface="HGP明朝E"/>
              </a:rPr>
              <a:t>え</a:t>
            </a:r>
            <a:r>
              <a:rPr sz="2750" i="1" spc="80" dirty="0" smtClean="0">
                <a:solidFill>
                  <a:srgbClr val="96700F"/>
                </a:solidFill>
                <a:latin typeface="HGP明朝E"/>
                <a:cs typeface="HGP明朝E"/>
              </a:rPr>
              <a:t>ま</a:t>
            </a:r>
            <a:r>
              <a:rPr sz="2750" i="1" spc="-455" dirty="0" smtClean="0">
                <a:solidFill>
                  <a:srgbClr val="96700F"/>
                </a:solidFill>
                <a:latin typeface="HGP明朝E"/>
                <a:cs typeface="HGP明朝E"/>
              </a:rPr>
              <a:t>す</a:t>
            </a:r>
            <a:r>
              <a:rPr lang="en-US" altLang="ja-JP" sz="2750" i="1" spc="-455" dirty="0" smtClean="0">
                <a:solidFill>
                  <a:srgbClr val="96700F"/>
                </a:solidFill>
                <a:latin typeface="HGP明朝E"/>
                <a:cs typeface="HGP明朝E"/>
              </a:rPr>
              <a:t>!</a:t>
            </a:r>
            <a:endParaRPr sz="2750" i="1" dirty="0">
              <a:latin typeface="HGP明朝E"/>
              <a:cs typeface="HGP明朝E"/>
            </a:endParaRPr>
          </a:p>
        </p:txBody>
      </p:sp>
      <p:sp>
        <p:nvSpPr>
          <p:cNvPr id="28" name="object 12"/>
          <p:cNvSpPr txBox="1"/>
          <p:nvPr/>
        </p:nvSpPr>
        <p:spPr>
          <a:xfrm>
            <a:off x="2912510" y="2921462"/>
            <a:ext cx="3960000" cy="53911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24700"/>
              </a:lnSpc>
              <a:spcBef>
                <a:spcPts val="95"/>
              </a:spcBef>
            </a:pPr>
            <a:r>
              <a:rPr sz="900" spc="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挨</a:t>
            </a:r>
            <a:r>
              <a:rPr sz="900" spc="-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拶</a:t>
            </a:r>
            <a:r>
              <a:rPr sz="900" spc="-1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文</a:t>
            </a:r>
            <a:r>
              <a:rPr sz="900" spc="-2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3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8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挨</a:t>
            </a:r>
            <a:r>
              <a:rPr sz="900" spc="-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拶</a:t>
            </a:r>
            <a:r>
              <a:rPr sz="900" spc="-1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文</a:t>
            </a:r>
            <a:r>
              <a:rPr sz="900" spc="-2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3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8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挨</a:t>
            </a:r>
            <a:r>
              <a:rPr sz="900" spc="-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拶</a:t>
            </a:r>
            <a:r>
              <a:rPr sz="900" spc="-2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文テ</a:t>
            </a:r>
            <a:r>
              <a:rPr sz="900" spc="-3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8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挨</a:t>
            </a:r>
            <a:r>
              <a:rPr sz="900" spc="-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拶</a:t>
            </a:r>
            <a:r>
              <a:rPr sz="900" spc="-1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文</a:t>
            </a:r>
            <a:r>
              <a:rPr sz="900" spc="-2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3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8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挨</a:t>
            </a:r>
            <a:r>
              <a:rPr sz="900" spc="-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拶</a:t>
            </a:r>
            <a:r>
              <a:rPr sz="900" spc="-1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文</a:t>
            </a:r>
            <a:r>
              <a:rPr sz="900" spc="-2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3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8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スト </a:t>
            </a:r>
            <a:r>
              <a:rPr sz="900" spc="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挨</a:t>
            </a:r>
            <a:r>
              <a:rPr sz="900" spc="-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拶</a:t>
            </a:r>
            <a:r>
              <a:rPr sz="900" spc="-1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文</a:t>
            </a:r>
            <a:r>
              <a:rPr sz="900" spc="-2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3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8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挨</a:t>
            </a:r>
            <a:r>
              <a:rPr sz="900" spc="-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拶</a:t>
            </a:r>
            <a:r>
              <a:rPr sz="900" spc="-1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文</a:t>
            </a:r>
            <a:r>
              <a:rPr sz="900" spc="-2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3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8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挨</a:t>
            </a:r>
            <a:r>
              <a:rPr sz="900" spc="-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拶</a:t>
            </a:r>
            <a:r>
              <a:rPr sz="900" spc="-1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文</a:t>
            </a:r>
            <a:r>
              <a:rPr sz="900" spc="-2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3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8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挨</a:t>
            </a:r>
            <a:r>
              <a:rPr sz="900" spc="-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拶</a:t>
            </a:r>
            <a:r>
              <a:rPr sz="900" spc="-1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文</a:t>
            </a:r>
            <a:r>
              <a:rPr sz="900" spc="-2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3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8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spc="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挨</a:t>
            </a:r>
            <a:r>
              <a:rPr sz="900" spc="-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拶</a:t>
            </a:r>
            <a:r>
              <a:rPr sz="900" spc="-1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文</a:t>
            </a:r>
            <a:r>
              <a:rPr sz="900" spc="-2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3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8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スト </a:t>
            </a:r>
            <a:r>
              <a:rPr sz="900" spc="1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挨</a:t>
            </a:r>
            <a:r>
              <a:rPr sz="900" spc="-1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拶</a:t>
            </a:r>
            <a:r>
              <a:rPr sz="900" spc="-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文</a:t>
            </a:r>
            <a:r>
              <a:rPr sz="900" spc="-3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4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9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1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挨</a:t>
            </a:r>
            <a:r>
              <a:rPr sz="900" spc="-1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拶</a:t>
            </a:r>
            <a:r>
              <a:rPr sz="900" spc="-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文</a:t>
            </a:r>
            <a:r>
              <a:rPr sz="900" spc="-3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4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9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1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挨</a:t>
            </a:r>
            <a:r>
              <a:rPr sz="900" spc="-1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拶</a:t>
            </a:r>
            <a:r>
              <a:rPr sz="900" spc="-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文</a:t>
            </a:r>
            <a:r>
              <a:rPr sz="900" spc="-3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4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9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</a:t>
            </a:r>
            <a:r>
              <a:rPr sz="90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ト</a:t>
            </a:r>
            <a:r>
              <a:rPr sz="900" spc="1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挨</a:t>
            </a:r>
            <a:r>
              <a:rPr sz="900" spc="-1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拶</a:t>
            </a:r>
            <a:r>
              <a:rPr sz="900" spc="-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文</a:t>
            </a:r>
            <a:r>
              <a:rPr sz="900" spc="-3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テ</a:t>
            </a:r>
            <a:r>
              <a:rPr sz="900" spc="-4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900" spc="-9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スト</a:t>
            </a:r>
            <a:endParaRPr sz="900" dirty="0">
              <a:latin typeface="HG丸ｺﾞｼｯｸM-PRO"/>
              <a:cs typeface="HG丸ｺﾞｼｯｸM-PRO"/>
            </a:endParaRPr>
          </a:p>
        </p:txBody>
      </p:sp>
      <p:sp>
        <p:nvSpPr>
          <p:cNvPr id="29" name="object 13"/>
          <p:cNvSpPr txBox="1"/>
          <p:nvPr/>
        </p:nvSpPr>
        <p:spPr>
          <a:xfrm>
            <a:off x="4889157" y="6447210"/>
            <a:ext cx="2088000" cy="717550"/>
          </a:xfrm>
          <a:prstGeom prst="rect">
            <a:avLst/>
          </a:prstGeom>
        </p:spPr>
        <p:txBody>
          <a:bodyPr vert="horz" wrap="square" lIns="0" tIns="831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1100" b="1" spc="-15" dirty="0">
                <a:solidFill>
                  <a:srgbClr val="96700F"/>
                </a:solidFill>
                <a:latin typeface="メイリオ"/>
                <a:cs typeface="メイリオ"/>
              </a:rPr>
              <a:t>ア</a:t>
            </a:r>
            <a:r>
              <a:rPr sz="1100" b="1" spc="-40" dirty="0">
                <a:solidFill>
                  <a:srgbClr val="96700F"/>
                </a:solidFill>
                <a:latin typeface="メイリオ"/>
                <a:cs typeface="メイリオ"/>
              </a:rPr>
              <a:t>ス</a:t>
            </a:r>
            <a:r>
              <a:rPr sz="1100" b="1" spc="-95" dirty="0">
                <a:solidFill>
                  <a:srgbClr val="96700F"/>
                </a:solidFill>
                <a:latin typeface="メイリオ"/>
                <a:cs typeface="メイリオ"/>
              </a:rPr>
              <a:t>ク</a:t>
            </a:r>
            <a:r>
              <a:rPr sz="1100" b="1" spc="25" dirty="0">
                <a:solidFill>
                  <a:srgbClr val="96700F"/>
                </a:solidFill>
                <a:latin typeface="メイリオ"/>
                <a:cs typeface="メイリオ"/>
              </a:rPr>
              <a:t>ル記</a:t>
            </a:r>
            <a:r>
              <a:rPr sz="1100" b="1" spc="30" dirty="0">
                <a:solidFill>
                  <a:srgbClr val="96700F"/>
                </a:solidFill>
                <a:latin typeface="メイリオ"/>
                <a:cs typeface="メイリオ"/>
              </a:rPr>
              <a:t>念</a:t>
            </a:r>
            <a:r>
              <a:rPr sz="1100" b="1" spc="25" dirty="0">
                <a:solidFill>
                  <a:srgbClr val="96700F"/>
                </a:solidFill>
                <a:latin typeface="メイリオ"/>
                <a:cs typeface="メイリオ"/>
              </a:rPr>
              <a:t>公園</a:t>
            </a:r>
            <a:r>
              <a:rPr sz="1100" b="1" spc="40" dirty="0">
                <a:solidFill>
                  <a:srgbClr val="96700F"/>
                </a:solidFill>
                <a:latin typeface="メイリオ"/>
                <a:cs typeface="メイリオ"/>
              </a:rPr>
              <a:t>へ</a:t>
            </a:r>
            <a:r>
              <a:rPr sz="1100" b="1" spc="-35" dirty="0">
                <a:solidFill>
                  <a:srgbClr val="96700F"/>
                </a:solidFill>
                <a:latin typeface="メイリオ"/>
                <a:cs typeface="メイリオ"/>
              </a:rPr>
              <a:t>の</a:t>
            </a:r>
            <a:r>
              <a:rPr sz="1100" b="1" spc="-70" dirty="0">
                <a:solidFill>
                  <a:srgbClr val="96700F"/>
                </a:solidFill>
                <a:latin typeface="メイリオ"/>
                <a:cs typeface="メイリオ"/>
              </a:rPr>
              <a:t>ア</a:t>
            </a:r>
            <a:r>
              <a:rPr sz="1100" b="1" spc="15" dirty="0">
                <a:solidFill>
                  <a:srgbClr val="96700F"/>
                </a:solidFill>
                <a:latin typeface="メイリオ"/>
                <a:cs typeface="メイリオ"/>
              </a:rPr>
              <a:t>クセ</a:t>
            </a:r>
            <a:r>
              <a:rPr sz="1100" b="1" spc="25" dirty="0">
                <a:solidFill>
                  <a:srgbClr val="96700F"/>
                </a:solidFill>
                <a:latin typeface="メイリオ"/>
                <a:cs typeface="メイリオ"/>
              </a:rPr>
              <a:t>ス</a:t>
            </a:r>
            <a:endParaRPr sz="1100" dirty="0">
              <a:latin typeface="メイリオ"/>
              <a:cs typeface="メイリオ"/>
            </a:endParaRPr>
          </a:p>
          <a:p>
            <a:pPr marL="12700" marR="5080" algn="just">
              <a:lnSpc>
                <a:spcPct val="126000"/>
              </a:lnSpc>
              <a:spcBef>
                <a:spcPts val="160"/>
              </a:spcBef>
            </a:pPr>
            <a:r>
              <a:rPr sz="750" spc="3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交通</a:t>
            </a:r>
            <a:r>
              <a:rPr sz="750" spc="3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案</a:t>
            </a:r>
            <a:r>
              <a:rPr sz="750" spc="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内</a:t>
            </a:r>
            <a:r>
              <a:rPr sz="75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テ</a:t>
            </a:r>
            <a:r>
              <a:rPr sz="750" spc="-1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5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1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3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交</a:t>
            </a:r>
            <a:r>
              <a:rPr sz="750" spc="5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通</a:t>
            </a:r>
            <a:r>
              <a:rPr sz="750" spc="3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案</a:t>
            </a:r>
            <a:r>
              <a:rPr sz="750" spc="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内</a:t>
            </a:r>
            <a:r>
              <a:rPr sz="75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テ</a:t>
            </a:r>
            <a:r>
              <a:rPr sz="750" spc="-1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5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1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3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交通</a:t>
            </a:r>
            <a:r>
              <a:rPr sz="750" spc="3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案内 </a:t>
            </a:r>
            <a:r>
              <a:rPr sz="750" spc="1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テ</a:t>
            </a:r>
            <a:r>
              <a:rPr sz="75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4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5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交通案</a:t>
            </a:r>
            <a:r>
              <a:rPr sz="750" spc="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内</a:t>
            </a:r>
            <a:r>
              <a:rPr sz="750" spc="1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テ</a:t>
            </a:r>
            <a:r>
              <a:rPr sz="75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4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5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交通案</a:t>
            </a:r>
            <a:r>
              <a:rPr sz="750" spc="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内</a:t>
            </a:r>
            <a:r>
              <a:rPr sz="750" spc="1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テ</a:t>
            </a:r>
            <a:r>
              <a:rPr sz="75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4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スト </a:t>
            </a:r>
            <a:r>
              <a:rPr sz="750" spc="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交通案</a:t>
            </a:r>
            <a:r>
              <a:rPr sz="750" spc="1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内</a:t>
            </a:r>
            <a:r>
              <a:rPr sz="750" spc="-1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テ</a:t>
            </a:r>
            <a:r>
              <a:rPr sz="750" spc="-2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6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ト</a:t>
            </a:r>
            <a:r>
              <a:rPr sz="750" spc="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交通案</a:t>
            </a:r>
            <a:r>
              <a:rPr sz="750" spc="1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内</a:t>
            </a:r>
            <a:r>
              <a:rPr sz="750" spc="-1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テ</a:t>
            </a:r>
            <a:r>
              <a:rPr sz="750" spc="-20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キ</a:t>
            </a:r>
            <a:r>
              <a:rPr sz="750" spc="-6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ス</a:t>
            </a:r>
            <a:r>
              <a:rPr sz="750" spc="25" dirty="0">
                <a:solidFill>
                  <a:srgbClr val="96700F"/>
                </a:solidFill>
                <a:latin typeface="HG丸ｺﾞｼｯｸM-PRO"/>
                <a:cs typeface="HG丸ｺﾞｼｯｸM-PRO"/>
              </a:rPr>
              <a:t>ト</a:t>
            </a:r>
            <a:endParaRPr sz="750" dirty="0">
              <a:latin typeface="HG丸ｺﾞｼｯｸM-PRO"/>
              <a:cs typeface="HG丸ｺﾞｼｯｸM-PRO"/>
            </a:endParaRPr>
          </a:p>
        </p:txBody>
      </p:sp>
      <p:sp>
        <p:nvSpPr>
          <p:cNvPr id="30" name="object 16"/>
          <p:cNvSpPr txBox="1"/>
          <p:nvPr/>
        </p:nvSpPr>
        <p:spPr>
          <a:xfrm>
            <a:off x="1638348" y="4499450"/>
            <a:ext cx="2988000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-65" dirty="0">
                <a:solidFill>
                  <a:srgbClr val="96700F"/>
                </a:solidFill>
                <a:latin typeface="メイリオ"/>
                <a:cs typeface="メイリオ"/>
              </a:rPr>
              <a:t>ガ</a:t>
            </a:r>
            <a:r>
              <a:rPr sz="1700" spc="-5" dirty="0">
                <a:solidFill>
                  <a:srgbClr val="96700F"/>
                </a:solidFill>
                <a:latin typeface="メイリオ"/>
                <a:cs typeface="メイリオ"/>
              </a:rPr>
              <a:t>ー</a:t>
            </a:r>
            <a:r>
              <a:rPr sz="1700" spc="-120" dirty="0">
                <a:solidFill>
                  <a:srgbClr val="96700F"/>
                </a:solidFill>
                <a:latin typeface="メイリオ"/>
                <a:cs typeface="メイリオ"/>
              </a:rPr>
              <a:t>デ</a:t>
            </a:r>
            <a:r>
              <a:rPr sz="1700" spc="-20" dirty="0">
                <a:solidFill>
                  <a:srgbClr val="96700F"/>
                </a:solidFill>
                <a:latin typeface="メイリオ"/>
                <a:cs typeface="メイリオ"/>
              </a:rPr>
              <a:t>ニ</a:t>
            </a:r>
            <a:r>
              <a:rPr sz="1700" spc="5" dirty="0">
                <a:solidFill>
                  <a:srgbClr val="96700F"/>
                </a:solidFill>
                <a:latin typeface="メイリオ"/>
                <a:cs typeface="メイリオ"/>
              </a:rPr>
              <a:t>ン</a:t>
            </a:r>
            <a:r>
              <a:rPr sz="1700" spc="-80" dirty="0">
                <a:solidFill>
                  <a:srgbClr val="96700F"/>
                </a:solidFill>
                <a:latin typeface="メイリオ"/>
                <a:cs typeface="メイリオ"/>
              </a:rPr>
              <a:t>グ</a:t>
            </a:r>
            <a:r>
              <a:rPr sz="1700" spc="30" dirty="0">
                <a:solidFill>
                  <a:srgbClr val="96700F"/>
                </a:solidFill>
                <a:latin typeface="メイリオ"/>
                <a:cs typeface="メイリオ"/>
              </a:rPr>
              <a:t>の</a:t>
            </a:r>
            <a:r>
              <a:rPr sz="1700" spc="60" dirty="0">
                <a:solidFill>
                  <a:srgbClr val="96700F"/>
                </a:solidFill>
                <a:latin typeface="メイリオ"/>
                <a:cs typeface="メイリオ"/>
              </a:rPr>
              <a:t>基</a:t>
            </a:r>
            <a:r>
              <a:rPr sz="1700" spc="80" dirty="0">
                <a:solidFill>
                  <a:srgbClr val="96700F"/>
                </a:solidFill>
                <a:latin typeface="メイリオ"/>
                <a:cs typeface="メイリオ"/>
              </a:rPr>
              <a:t>礎</a:t>
            </a:r>
            <a:r>
              <a:rPr sz="1700" spc="25" dirty="0">
                <a:solidFill>
                  <a:srgbClr val="96700F"/>
                </a:solidFill>
                <a:latin typeface="メイリオ"/>
                <a:cs typeface="メイリオ"/>
              </a:rPr>
              <a:t>知</a:t>
            </a:r>
            <a:r>
              <a:rPr sz="1700" dirty="0">
                <a:solidFill>
                  <a:srgbClr val="96700F"/>
                </a:solidFill>
                <a:latin typeface="メイリオ"/>
                <a:cs typeface="メイリオ"/>
              </a:rPr>
              <a:t>識</a:t>
            </a:r>
            <a:endParaRPr sz="1700" dirty="0">
              <a:latin typeface="メイリオ"/>
              <a:cs typeface="メイリオ"/>
            </a:endParaRPr>
          </a:p>
        </p:txBody>
      </p:sp>
      <p:sp>
        <p:nvSpPr>
          <p:cNvPr id="31" name="object 17"/>
          <p:cNvSpPr txBox="1"/>
          <p:nvPr/>
        </p:nvSpPr>
        <p:spPr>
          <a:xfrm>
            <a:off x="1638349" y="4978323"/>
            <a:ext cx="2988000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700" spc="50" dirty="0">
                <a:solidFill>
                  <a:srgbClr val="96700F"/>
                </a:solidFill>
                <a:latin typeface="メイリオ"/>
                <a:cs typeface="メイリオ"/>
              </a:rPr>
              <a:t>大鉢</a:t>
            </a:r>
            <a:r>
              <a:rPr sz="1700" spc="35" dirty="0">
                <a:solidFill>
                  <a:srgbClr val="96700F"/>
                </a:solidFill>
                <a:latin typeface="メイリオ"/>
                <a:cs typeface="メイリオ"/>
              </a:rPr>
              <a:t>の</a:t>
            </a:r>
            <a:r>
              <a:rPr sz="1700" spc="-25" dirty="0">
                <a:solidFill>
                  <a:srgbClr val="96700F"/>
                </a:solidFill>
                <a:latin typeface="メイリオ"/>
                <a:cs typeface="メイリオ"/>
              </a:rPr>
              <a:t>寄</a:t>
            </a:r>
            <a:r>
              <a:rPr sz="1700" spc="25" dirty="0">
                <a:solidFill>
                  <a:srgbClr val="96700F"/>
                </a:solidFill>
                <a:latin typeface="メイリオ"/>
                <a:cs typeface="メイリオ"/>
              </a:rPr>
              <a:t>せ</a:t>
            </a:r>
            <a:r>
              <a:rPr sz="1700" spc="50" dirty="0">
                <a:solidFill>
                  <a:srgbClr val="96700F"/>
                </a:solidFill>
                <a:latin typeface="メイリオ"/>
                <a:cs typeface="メイリオ"/>
              </a:rPr>
              <a:t>植</a:t>
            </a:r>
            <a:r>
              <a:rPr sz="1700" spc="-35" dirty="0">
                <a:solidFill>
                  <a:srgbClr val="96700F"/>
                </a:solidFill>
                <a:latin typeface="メイリオ"/>
                <a:cs typeface="メイリオ"/>
              </a:rPr>
              <a:t>え</a:t>
            </a:r>
            <a:r>
              <a:rPr sz="1700" spc="35" dirty="0">
                <a:solidFill>
                  <a:srgbClr val="96700F"/>
                </a:solidFill>
                <a:latin typeface="メイリオ"/>
                <a:cs typeface="メイリオ"/>
              </a:rPr>
              <a:t>の</a:t>
            </a:r>
            <a:r>
              <a:rPr sz="1700" dirty="0">
                <a:solidFill>
                  <a:srgbClr val="96700F"/>
                </a:solidFill>
                <a:latin typeface="メイリオ"/>
                <a:cs typeface="メイリオ"/>
              </a:rPr>
              <a:t>テ</a:t>
            </a:r>
            <a:r>
              <a:rPr sz="1700" spc="-40" dirty="0">
                <a:solidFill>
                  <a:srgbClr val="96700F"/>
                </a:solidFill>
                <a:latin typeface="メイリオ"/>
                <a:cs typeface="メイリオ"/>
              </a:rPr>
              <a:t>ク</a:t>
            </a:r>
            <a:r>
              <a:rPr sz="1700" spc="-125" dirty="0">
                <a:solidFill>
                  <a:srgbClr val="96700F"/>
                </a:solidFill>
                <a:latin typeface="メイリオ"/>
                <a:cs typeface="メイリオ"/>
              </a:rPr>
              <a:t>ニ</a:t>
            </a:r>
            <a:r>
              <a:rPr sz="1700" spc="-110" dirty="0">
                <a:solidFill>
                  <a:srgbClr val="96700F"/>
                </a:solidFill>
                <a:latin typeface="メイリオ"/>
                <a:cs typeface="メイリオ"/>
              </a:rPr>
              <a:t>ッ</a:t>
            </a:r>
            <a:r>
              <a:rPr sz="1700" dirty="0">
                <a:solidFill>
                  <a:srgbClr val="96700F"/>
                </a:solidFill>
                <a:latin typeface="メイリオ"/>
                <a:cs typeface="メイリオ"/>
              </a:rPr>
              <a:t>ク</a:t>
            </a:r>
            <a:endParaRPr sz="1700" dirty="0">
              <a:latin typeface="メイリオ"/>
              <a:cs typeface="メイリオ"/>
            </a:endParaRPr>
          </a:p>
        </p:txBody>
      </p:sp>
      <p:sp>
        <p:nvSpPr>
          <p:cNvPr id="32" name="object 19"/>
          <p:cNvSpPr txBox="1"/>
          <p:nvPr/>
        </p:nvSpPr>
        <p:spPr>
          <a:xfrm>
            <a:off x="806499" y="5492926"/>
            <a:ext cx="605155" cy="18594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56845" indent="-144145">
              <a:lnSpc>
                <a:spcPct val="100000"/>
              </a:lnSpc>
              <a:spcBef>
                <a:spcPts val="130"/>
              </a:spcBef>
              <a:buSzPct val="90909"/>
              <a:buChar char="●"/>
              <a:tabLst>
                <a:tab pos="157480" algn="l"/>
              </a:tabLst>
            </a:pPr>
            <a:r>
              <a:rPr sz="1100" b="1" spc="45" dirty="0" smtClean="0">
                <a:solidFill>
                  <a:srgbClr val="C64032"/>
                </a:solidFill>
                <a:latin typeface="メイリオ"/>
                <a:cs typeface="メイリオ"/>
              </a:rPr>
              <a:t>参</a:t>
            </a:r>
            <a:r>
              <a:rPr sz="1100" b="1" spc="40" dirty="0" smtClean="0">
                <a:solidFill>
                  <a:srgbClr val="C64032"/>
                </a:solidFill>
                <a:latin typeface="メイリオ"/>
                <a:cs typeface="メイリオ"/>
              </a:rPr>
              <a:t>加</a:t>
            </a:r>
            <a:r>
              <a:rPr sz="1100" b="1" spc="25" dirty="0" smtClean="0">
                <a:solidFill>
                  <a:srgbClr val="C64032"/>
                </a:solidFill>
                <a:latin typeface="メイリオ"/>
                <a:cs typeface="メイリオ"/>
              </a:rPr>
              <a:t>費</a:t>
            </a:r>
            <a:endParaRPr sz="1100" dirty="0">
              <a:latin typeface="メイリオ"/>
              <a:cs typeface="メイリオ"/>
            </a:endParaRPr>
          </a:p>
        </p:txBody>
      </p:sp>
      <p:sp>
        <p:nvSpPr>
          <p:cNvPr id="33" name="object 20"/>
          <p:cNvSpPr txBox="1"/>
          <p:nvPr/>
        </p:nvSpPr>
        <p:spPr>
          <a:xfrm>
            <a:off x="995479" y="6836535"/>
            <a:ext cx="3420000" cy="2083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5"/>
              </a:spcBef>
            </a:pPr>
            <a:r>
              <a:rPr sz="1250" spc="100" dirty="0">
                <a:solidFill>
                  <a:srgbClr val="FFFFFF"/>
                </a:solidFill>
                <a:latin typeface="メイリオ"/>
                <a:cs typeface="メイリオ"/>
              </a:rPr>
              <a:t>ア</a:t>
            </a:r>
            <a:r>
              <a:rPr sz="1250" spc="50" dirty="0">
                <a:solidFill>
                  <a:srgbClr val="FFFFFF"/>
                </a:solidFill>
                <a:latin typeface="メイリオ"/>
                <a:cs typeface="メイリオ"/>
              </a:rPr>
              <a:t>ス</a:t>
            </a:r>
            <a:r>
              <a:rPr sz="1250" spc="25" dirty="0">
                <a:solidFill>
                  <a:srgbClr val="FFFFFF"/>
                </a:solidFill>
                <a:latin typeface="メイリオ"/>
                <a:cs typeface="メイリオ"/>
              </a:rPr>
              <a:t>ク</a:t>
            </a:r>
            <a:r>
              <a:rPr sz="1250" spc="50" dirty="0">
                <a:solidFill>
                  <a:srgbClr val="FFFFFF"/>
                </a:solidFill>
                <a:latin typeface="メイリオ"/>
                <a:cs typeface="メイリオ"/>
              </a:rPr>
              <a:t>ル</a:t>
            </a:r>
            <a:r>
              <a:rPr sz="1250" spc="75" dirty="0">
                <a:solidFill>
                  <a:srgbClr val="FFFFFF"/>
                </a:solidFill>
                <a:latin typeface="メイリオ"/>
                <a:cs typeface="メイリオ"/>
              </a:rPr>
              <a:t>ガ</a:t>
            </a:r>
            <a:r>
              <a:rPr sz="1250" spc="110" dirty="0">
                <a:solidFill>
                  <a:srgbClr val="FFFFFF"/>
                </a:solidFill>
                <a:latin typeface="メイリオ"/>
                <a:cs typeface="メイリオ"/>
              </a:rPr>
              <a:t>ー</a:t>
            </a:r>
            <a:r>
              <a:rPr sz="1250" spc="100" dirty="0">
                <a:solidFill>
                  <a:srgbClr val="FFFFFF"/>
                </a:solidFill>
                <a:latin typeface="メイリオ"/>
                <a:cs typeface="メイリオ"/>
              </a:rPr>
              <a:t>デン</a:t>
            </a:r>
            <a:r>
              <a:rPr sz="1250" spc="130" dirty="0">
                <a:solidFill>
                  <a:srgbClr val="FFFFFF"/>
                </a:solidFill>
                <a:latin typeface="メイリオ"/>
                <a:cs typeface="メイリオ"/>
              </a:rPr>
              <a:t>事</a:t>
            </a:r>
            <a:r>
              <a:rPr sz="1250" spc="125" dirty="0">
                <a:solidFill>
                  <a:srgbClr val="FFFFFF"/>
                </a:solidFill>
                <a:latin typeface="メイリオ"/>
                <a:cs typeface="メイリオ"/>
              </a:rPr>
              <a:t>務</a:t>
            </a:r>
            <a:r>
              <a:rPr sz="1250" spc="25" dirty="0">
                <a:solidFill>
                  <a:srgbClr val="FFFFFF"/>
                </a:solidFill>
                <a:latin typeface="メイリオ"/>
                <a:cs typeface="メイリオ"/>
              </a:rPr>
              <a:t>局</a:t>
            </a:r>
            <a:endParaRPr sz="1250" dirty="0">
              <a:latin typeface="メイリオ"/>
              <a:cs typeface="メイリオ"/>
            </a:endParaRPr>
          </a:p>
        </p:txBody>
      </p:sp>
      <p:sp>
        <p:nvSpPr>
          <p:cNvPr id="34" name="object 21"/>
          <p:cNvSpPr txBox="1"/>
          <p:nvPr/>
        </p:nvSpPr>
        <p:spPr>
          <a:xfrm>
            <a:off x="1523497" y="5383161"/>
            <a:ext cx="1296000" cy="348813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80"/>
              </a:spcBef>
            </a:pPr>
            <a:r>
              <a:rPr sz="1700" b="1" spc="5" dirty="0">
                <a:solidFill>
                  <a:srgbClr val="C64032"/>
                </a:solidFill>
                <a:latin typeface="メイリオ"/>
                <a:cs typeface="メイリオ"/>
              </a:rPr>
              <a:t>3,000</a:t>
            </a:r>
            <a:r>
              <a:rPr sz="1700" b="1" spc="-229" dirty="0">
                <a:solidFill>
                  <a:srgbClr val="C64032"/>
                </a:solidFill>
                <a:latin typeface="メイリオ"/>
                <a:cs typeface="メイリオ"/>
              </a:rPr>
              <a:t> </a:t>
            </a:r>
            <a:r>
              <a:rPr sz="1650" b="1" spc="37" baseline="10101" dirty="0" smtClean="0">
                <a:solidFill>
                  <a:srgbClr val="C64032"/>
                </a:solidFill>
                <a:latin typeface="メイリオ"/>
                <a:cs typeface="メイリオ"/>
              </a:rPr>
              <a:t>円</a:t>
            </a:r>
            <a:endParaRPr sz="1400" dirty="0">
              <a:latin typeface="メイリオ"/>
              <a:cs typeface="メイリオ"/>
            </a:endParaRPr>
          </a:p>
        </p:txBody>
      </p:sp>
      <p:sp>
        <p:nvSpPr>
          <p:cNvPr id="35" name="object 23"/>
          <p:cNvSpPr txBox="1"/>
          <p:nvPr/>
        </p:nvSpPr>
        <p:spPr>
          <a:xfrm>
            <a:off x="995479" y="6197444"/>
            <a:ext cx="3420000" cy="2083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125"/>
              </a:spcBef>
            </a:pPr>
            <a:r>
              <a:rPr sz="1250" spc="125" dirty="0">
                <a:solidFill>
                  <a:srgbClr val="FFFFFF"/>
                </a:solidFill>
                <a:latin typeface="メイリオ"/>
                <a:cs typeface="メイリオ"/>
              </a:rPr>
              <a:t>お申</a:t>
            </a:r>
            <a:r>
              <a:rPr sz="1250" spc="-175" dirty="0">
                <a:solidFill>
                  <a:srgbClr val="FFFFFF"/>
                </a:solidFill>
                <a:latin typeface="メイリオ"/>
                <a:cs typeface="メイリオ"/>
              </a:rPr>
              <a:t>込</a:t>
            </a:r>
            <a:r>
              <a:rPr sz="1250" spc="-140" dirty="0">
                <a:solidFill>
                  <a:srgbClr val="FFFFFF"/>
                </a:solidFill>
                <a:latin typeface="メイリオ"/>
                <a:cs typeface="メイリオ"/>
              </a:rPr>
              <a:t>・</a:t>
            </a:r>
            <a:r>
              <a:rPr sz="1250" spc="125" dirty="0" smtClean="0">
                <a:solidFill>
                  <a:srgbClr val="FFFFFF"/>
                </a:solidFill>
                <a:latin typeface="メイリオ"/>
                <a:cs typeface="メイリオ"/>
              </a:rPr>
              <a:t>お</a:t>
            </a:r>
            <a:r>
              <a:rPr sz="1250" spc="135" dirty="0" smtClean="0">
                <a:solidFill>
                  <a:srgbClr val="FFFFFF"/>
                </a:solidFill>
                <a:latin typeface="メイリオ"/>
                <a:cs typeface="メイリオ"/>
              </a:rPr>
              <a:t>問</a:t>
            </a:r>
            <a:r>
              <a:rPr sz="1250" spc="155" dirty="0" smtClean="0">
                <a:solidFill>
                  <a:srgbClr val="FFFFFF"/>
                </a:solidFill>
                <a:latin typeface="メイリオ"/>
                <a:cs typeface="メイリオ"/>
              </a:rPr>
              <a:t>合</a:t>
            </a:r>
            <a:r>
              <a:rPr sz="1250" spc="25" dirty="0" smtClean="0">
                <a:solidFill>
                  <a:srgbClr val="FFFFFF"/>
                </a:solidFill>
                <a:latin typeface="メイリオ"/>
                <a:cs typeface="メイリオ"/>
              </a:rPr>
              <a:t>せ</a:t>
            </a:r>
            <a:endParaRPr sz="2650" dirty="0">
              <a:latin typeface="メイリオ"/>
              <a:cs typeface="メイリオ"/>
            </a:endParaRPr>
          </a:p>
        </p:txBody>
      </p:sp>
      <p:sp>
        <p:nvSpPr>
          <p:cNvPr id="36" name="object 24"/>
          <p:cNvSpPr txBox="1"/>
          <p:nvPr/>
        </p:nvSpPr>
        <p:spPr>
          <a:xfrm>
            <a:off x="3029808" y="7464152"/>
            <a:ext cx="3832225" cy="342900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2050" i="1" spc="175" dirty="0">
                <a:solidFill>
                  <a:srgbClr val="FFFFFF"/>
                </a:solidFill>
                <a:latin typeface="HGP明朝E"/>
                <a:cs typeface="HGP明朝E"/>
              </a:rPr>
              <a:t>お</a:t>
            </a:r>
            <a:r>
              <a:rPr sz="2050" i="1" spc="180" dirty="0">
                <a:solidFill>
                  <a:srgbClr val="FFFFFF"/>
                </a:solidFill>
                <a:latin typeface="HGP明朝E"/>
                <a:cs typeface="HGP明朝E"/>
              </a:rPr>
              <a:t>庭</a:t>
            </a:r>
            <a:r>
              <a:rPr sz="2050" i="1" spc="200" dirty="0">
                <a:solidFill>
                  <a:srgbClr val="FFFFFF"/>
                </a:solidFill>
                <a:latin typeface="HGP明朝E"/>
                <a:cs typeface="HGP明朝E"/>
              </a:rPr>
              <a:t>づく</a:t>
            </a:r>
            <a:r>
              <a:rPr sz="2050" i="1" spc="225" dirty="0">
                <a:solidFill>
                  <a:srgbClr val="FFFFFF"/>
                </a:solidFill>
                <a:latin typeface="HGP明朝E"/>
                <a:cs typeface="HGP明朝E"/>
              </a:rPr>
              <a:t>りが</a:t>
            </a:r>
            <a:r>
              <a:rPr sz="2050" i="1" spc="-140" dirty="0">
                <a:solidFill>
                  <a:srgbClr val="FFFFFF"/>
                </a:solidFill>
                <a:latin typeface="HGP明朝E"/>
                <a:cs typeface="HGP明朝E"/>
              </a:rPr>
              <a:t>、</a:t>
            </a:r>
            <a:r>
              <a:rPr sz="2050" i="1" spc="130" dirty="0">
                <a:solidFill>
                  <a:srgbClr val="FFFFFF"/>
                </a:solidFill>
                <a:latin typeface="HGP明朝E"/>
                <a:cs typeface="HGP明朝E"/>
              </a:rPr>
              <a:t>ど</a:t>
            </a:r>
            <a:r>
              <a:rPr sz="2050" i="1" spc="210" dirty="0">
                <a:solidFill>
                  <a:srgbClr val="FFFFFF"/>
                </a:solidFill>
                <a:latin typeface="HGP明朝E"/>
                <a:cs typeface="HGP明朝E"/>
              </a:rPr>
              <a:t>ん</a:t>
            </a:r>
            <a:r>
              <a:rPr sz="2050" i="1" spc="130" dirty="0">
                <a:solidFill>
                  <a:srgbClr val="FFFFFF"/>
                </a:solidFill>
                <a:latin typeface="HGP明朝E"/>
                <a:cs typeface="HGP明朝E"/>
              </a:rPr>
              <a:t>ど</a:t>
            </a:r>
            <a:r>
              <a:rPr sz="2050" i="1" spc="229" dirty="0">
                <a:solidFill>
                  <a:srgbClr val="FFFFFF"/>
                </a:solidFill>
                <a:latin typeface="HGP明朝E"/>
                <a:cs typeface="HGP明朝E"/>
              </a:rPr>
              <a:t>ん</a:t>
            </a:r>
            <a:r>
              <a:rPr sz="2050" i="1" spc="175" dirty="0">
                <a:solidFill>
                  <a:srgbClr val="FFFFFF"/>
                </a:solidFill>
                <a:latin typeface="HGP明朝E"/>
                <a:cs typeface="HGP明朝E"/>
              </a:rPr>
              <a:t>楽</a:t>
            </a:r>
            <a:r>
              <a:rPr sz="2050" i="1" spc="200" dirty="0">
                <a:solidFill>
                  <a:srgbClr val="FFFFFF"/>
                </a:solidFill>
                <a:latin typeface="HGP明朝E"/>
                <a:cs typeface="HGP明朝E"/>
              </a:rPr>
              <a:t>し</a:t>
            </a:r>
            <a:r>
              <a:rPr sz="2050" i="1" spc="175" dirty="0">
                <a:solidFill>
                  <a:srgbClr val="FFFFFF"/>
                </a:solidFill>
                <a:latin typeface="HGP明朝E"/>
                <a:cs typeface="HGP明朝E"/>
              </a:rPr>
              <a:t>く</a:t>
            </a:r>
            <a:r>
              <a:rPr sz="2050" i="1" spc="150" dirty="0">
                <a:solidFill>
                  <a:srgbClr val="FFFFFF"/>
                </a:solidFill>
                <a:latin typeface="HGP明朝E"/>
                <a:cs typeface="HGP明朝E"/>
              </a:rPr>
              <a:t>な</a:t>
            </a:r>
            <a:r>
              <a:rPr sz="2050" i="1" dirty="0">
                <a:solidFill>
                  <a:srgbClr val="FFFFFF"/>
                </a:solidFill>
                <a:latin typeface="HGP明朝E"/>
                <a:cs typeface="HGP明朝E"/>
              </a:rPr>
              <a:t>る</a:t>
            </a:r>
            <a:endParaRPr sz="2050" dirty="0">
              <a:latin typeface="HGP明朝E"/>
              <a:cs typeface="HGP明朝E"/>
            </a:endParaRPr>
          </a:p>
        </p:txBody>
      </p:sp>
      <p:sp>
        <p:nvSpPr>
          <p:cNvPr id="38" name="object 5"/>
          <p:cNvSpPr txBox="1"/>
          <p:nvPr/>
        </p:nvSpPr>
        <p:spPr>
          <a:xfrm>
            <a:off x="3449842" y="1358104"/>
            <a:ext cx="774065" cy="884858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lang="en-US" altLang="ja-JP" sz="5650" dirty="0" smtClean="0">
                <a:solidFill>
                  <a:srgbClr val="C64032"/>
                </a:solidFill>
                <a:latin typeface="HGP明朝E"/>
                <a:cs typeface="HGP明朝E"/>
              </a:rPr>
              <a:t>23</a:t>
            </a:r>
            <a:endParaRPr lang="en-US" altLang="ja-JP" sz="5650" dirty="0">
              <a:solidFill>
                <a:srgbClr val="C64032"/>
              </a:solidFill>
              <a:latin typeface="HGP明朝E"/>
              <a:cs typeface="HGP明朝E"/>
            </a:endParaRPr>
          </a:p>
        </p:txBody>
      </p:sp>
      <p:sp>
        <p:nvSpPr>
          <p:cNvPr id="39" name="object 19"/>
          <p:cNvSpPr txBox="1"/>
          <p:nvPr/>
        </p:nvSpPr>
        <p:spPr>
          <a:xfrm>
            <a:off x="806499" y="5783684"/>
            <a:ext cx="605155" cy="18594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25"/>
              </a:spcBef>
            </a:pPr>
            <a:r>
              <a:rPr sz="1100" b="1" spc="-5" dirty="0" smtClean="0">
                <a:solidFill>
                  <a:srgbClr val="C64032"/>
                </a:solidFill>
                <a:latin typeface="メイリオ"/>
                <a:cs typeface="メイリオ"/>
              </a:rPr>
              <a:t>●</a:t>
            </a:r>
            <a:r>
              <a:rPr sz="1100" b="1" spc="60" dirty="0">
                <a:solidFill>
                  <a:srgbClr val="C64032"/>
                </a:solidFill>
                <a:latin typeface="メイリオ"/>
                <a:cs typeface="メイリオ"/>
              </a:rPr>
              <a:t>持</a:t>
            </a:r>
            <a:r>
              <a:rPr sz="1100" b="1" spc="45" dirty="0">
                <a:solidFill>
                  <a:srgbClr val="C64032"/>
                </a:solidFill>
                <a:latin typeface="メイリオ"/>
                <a:cs typeface="メイリオ"/>
              </a:rPr>
              <a:t>ち</a:t>
            </a:r>
            <a:r>
              <a:rPr sz="1100" b="1" spc="25" dirty="0">
                <a:solidFill>
                  <a:srgbClr val="C64032"/>
                </a:solidFill>
                <a:latin typeface="メイリオ"/>
                <a:cs typeface="メイリオ"/>
              </a:rPr>
              <a:t>物</a:t>
            </a:r>
            <a:endParaRPr sz="1100" dirty="0">
              <a:latin typeface="メイリオ"/>
              <a:cs typeface="メイリオ"/>
            </a:endParaRPr>
          </a:p>
        </p:txBody>
      </p:sp>
      <p:sp>
        <p:nvSpPr>
          <p:cNvPr id="41" name="object 21"/>
          <p:cNvSpPr txBox="1"/>
          <p:nvPr/>
        </p:nvSpPr>
        <p:spPr>
          <a:xfrm>
            <a:off x="1523497" y="5690131"/>
            <a:ext cx="1296000" cy="302647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0"/>
              </a:spcBef>
              <a:tabLst>
                <a:tab pos="1995805" algn="l"/>
              </a:tabLst>
            </a:pPr>
            <a:r>
              <a:rPr sz="1400" b="1" dirty="0" smtClean="0">
                <a:solidFill>
                  <a:srgbClr val="C64032"/>
                </a:solidFill>
                <a:latin typeface="メイリオ"/>
                <a:cs typeface="メイリオ"/>
              </a:rPr>
              <a:t>軍手・スコップ</a:t>
            </a:r>
            <a:endParaRPr sz="1400" dirty="0">
              <a:latin typeface="メイリオ"/>
              <a:cs typeface="メイリオ"/>
            </a:endParaRPr>
          </a:p>
        </p:txBody>
      </p:sp>
      <p:sp>
        <p:nvSpPr>
          <p:cNvPr id="47" name="object 19"/>
          <p:cNvSpPr txBox="1"/>
          <p:nvPr/>
        </p:nvSpPr>
        <p:spPr>
          <a:xfrm>
            <a:off x="2908020" y="5492926"/>
            <a:ext cx="605155" cy="185948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56845" indent="-144145">
              <a:lnSpc>
                <a:spcPct val="100000"/>
              </a:lnSpc>
              <a:spcBef>
                <a:spcPts val="130"/>
              </a:spcBef>
              <a:buSzPct val="90909"/>
              <a:buChar char="●"/>
              <a:tabLst>
                <a:tab pos="157480" algn="l"/>
              </a:tabLst>
            </a:pPr>
            <a:r>
              <a:rPr lang="ja-JP" altLang="en-US" sz="1100" b="1" spc="45" dirty="0" smtClean="0">
                <a:solidFill>
                  <a:srgbClr val="C64032"/>
                </a:solidFill>
                <a:latin typeface="メイリオ"/>
                <a:cs typeface="メイリオ"/>
              </a:rPr>
              <a:t>定員</a:t>
            </a:r>
            <a:endParaRPr sz="1100" dirty="0">
              <a:latin typeface="メイリオ"/>
              <a:cs typeface="メイリオ"/>
            </a:endParaRPr>
          </a:p>
        </p:txBody>
      </p:sp>
      <p:sp>
        <p:nvSpPr>
          <p:cNvPr id="50" name="object 21"/>
          <p:cNvSpPr txBox="1"/>
          <p:nvPr/>
        </p:nvSpPr>
        <p:spPr>
          <a:xfrm>
            <a:off x="3493801" y="5699656"/>
            <a:ext cx="1296000" cy="302647"/>
          </a:xfrm>
          <a:prstGeom prst="rect">
            <a:avLst/>
          </a:prstGeom>
        </p:spPr>
        <p:txBody>
          <a:bodyPr vert="horz" wrap="square" lIns="0" tIns="8636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0"/>
              </a:spcBef>
              <a:tabLst>
                <a:tab pos="1995805" algn="l"/>
              </a:tabLst>
            </a:pPr>
            <a:r>
              <a:rPr lang="ja-JP" altLang="en-US" sz="1400" b="1" dirty="0">
                <a:solidFill>
                  <a:srgbClr val="C6403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明日 久留子</a:t>
            </a:r>
          </a:p>
        </p:txBody>
      </p:sp>
      <p:sp>
        <p:nvSpPr>
          <p:cNvPr id="52" name="object 22"/>
          <p:cNvSpPr txBox="1"/>
          <p:nvPr/>
        </p:nvSpPr>
        <p:spPr>
          <a:xfrm>
            <a:off x="2908020" y="5770877"/>
            <a:ext cx="454025" cy="1987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100" b="1" spc="-35" dirty="0">
                <a:solidFill>
                  <a:srgbClr val="C64032"/>
                </a:solidFill>
                <a:latin typeface="メイリオ"/>
                <a:cs typeface="メイリオ"/>
              </a:rPr>
              <a:t>●</a:t>
            </a:r>
            <a:r>
              <a:rPr sz="1100" b="1" spc="55" dirty="0">
                <a:solidFill>
                  <a:srgbClr val="C64032"/>
                </a:solidFill>
                <a:latin typeface="メイリオ"/>
                <a:cs typeface="メイリオ"/>
              </a:rPr>
              <a:t>講</a:t>
            </a:r>
            <a:r>
              <a:rPr sz="1100" b="1" spc="25" dirty="0">
                <a:solidFill>
                  <a:srgbClr val="C64032"/>
                </a:solidFill>
                <a:latin typeface="メイリオ"/>
                <a:cs typeface="メイリオ"/>
              </a:rPr>
              <a:t>師</a:t>
            </a:r>
            <a:endParaRPr sz="1100" dirty="0">
              <a:latin typeface="メイリオ"/>
              <a:cs typeface="メイリオ"/>
            </a:endParaRPr>
          </a:p>
        </p:txBody>
      </p:sp>
      <p:sp>
        <p:nvSpPr>
          <p:cNvPr id="53" name="object 18"/>
          <p:cNvSpPr txBox="1"/>
          <p:nvPr/>
        </p:nvSpPr>
        <p:spPr>
          <a:xfrm>
            <a:off x="3493801" y="5447112"/>
            <a:ext cx="1296000" cy="285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buSzPct val="90909"/>
              <a:tabLst>
                <a:tab pos="157480" algn="l"/>
              </a:tabLst>
            </a:pPr>
            <a:r>
              <a:rPr sz="2550" b="1" spc="0" baseline="-6535" dirty="0" smtClean="0">
                <a:solidFill>
                  <a:srgbClr val="C64032"/>
                </a:solidFill>
                <a:latin typeface="メイリオ"/>
                <a:cs typeface="メイリオ"/>
              </a:rPr>
              <a:t>30</a:t>
            </a:r>
            <a:r>
              <a:rPr sz="2550" b="1" spc="-352" baseline="-6535" dirty="0" smtClean="0">
                <a:solidFill>
                  <a:srgbClr val="C64032"/>
                </a:solidFill>
                <a:latin typeface="メイリオ"/>
                <a:cs typeface="メイリオ"/>
              </a:rPr>
              <a:t> </a:t>
            </a:r>
            <a:r>
              <a:rPr sz="1100" b="1" spc="50" dirty="0">
                <a:solidFill>
                  <a:srgbClr val="C64032"/>
                </a:solidFill>
                <a:latin typeface="メイリオ"/>
                <a:cs typeface="メイリオ"/>
              </a:rPr>
              <a:t>名（</a:t>
            </a:r>
            <a:r>
              <a:rPr sz="1100" b="1" spc="60" dirty="0">
                <a:solidFill>
                  <a:srgbClr val="C64032"/>
                </a:solidFill>
                <a:latin typeface="メイリオ"/>
                <a:cs typeface="メイリオ"/>
              </a:rPr>
              <a:t>先</a:t>
            </a:r>
            <a:r>
              <a:rPr sz="1100" b="1" spc="50" dirty="0">
                <a:solidFill>
                  <a:srgbClr val="C64032"/>
                </a:solidFill>
                <a:latin typeface="メイリオ"/>
                <a:cs typeface="メイリオ"/>
              </a:rPr>
              <a:t>着）</a:t>
            </a:r>
            <a:endParaRPr sz="1100" dirty="0">
              <a:latin typeface="メイリオ"/>
              <a:cs typeface="メイリオ"/>
            </a:endParaRPr>
          </a:p>
        </p:txBody>
      </p:sp>
      <p:sp>
        <p:nvSpPr>
          <p:cNvPr id="54" name="object 23"/>
          <p:cNvSpPr txBox="1"/>
          <p:nvPr/>
        </p:nvSpPr>
        <p:spPr>
          <a:xfrm>
            <a:off x="1033579" y="6400409"/>
            <a:ext cx="3420000" cy="43152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70"/>
              </a:spcBef>
            </a:pPr>
            <a:r>
              <a:rPr sz="1875" b="1" spc="120" baseline="17777" dirty="0" smtClean="0">
                <a:solidFill>
                  <a:srgbClr val="FFFFFF"/>
                </a:solidFill>
                <a:latin typeface="メイリオ"/>
                <a:cs typeface="メイリオ"/>
              </a:rPr>
              <a:t>TEL </a:t>
            </a:r>
            <a:r>
              <a:rPr lang="ja-JP" altLang="en-US" sz="1875" b="1" spc="120" baseline="17777" dirty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2700" b="1" spc="125" dirty="0" smtClean="0">
                <a:solidFill>
                  <a:srgbClr val="FFFFFF"/>
                </a:solidFill>
                <a:latin typeface="メイリオ"/>
                <a:cs typeface="メイリオ"/>
              </a:rPr>
              <a:t>03-1234</a:t>
            </a:r>
            <a:r>
              <a:rPr sz="2700" b="1" spc="-550" dirty="0" smtClean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2700" b="1" spc="50" dirty="0">
                <a:solidFill>
                  <a:srgbClr val="FFFFFF"/>
                </a:solidFill>
                <a:latin typeface="メイリオ"/>
                <a:cs typeface="メイリオ"/>
              </a:rPr>
              <a:t>-1111</a:t>
            </a:r>
            <a:endParaRPr sz="2700" dirty="0">
              <a:latin typeface="メイリオ"/>
              <a:cs typeface="メイリオ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4813367" y="3867020"/>
            <a:ext cx="2116800" cy="25560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>
                <a:solidFill>
                  <a:schemeClr val="tx1"/>
                </a:solidFill>
              </a:rPr>
              <a:t>地図</a:t>
            </a:r>
            <a:r>
              <a:rPr lang="ja-JP" altLang="en-US" sz="1200" dirty="0" smtClean="0">
                <a:solidFill>
                  <a:schemeClr val="tx1"/>
                </a:solidFill>
              </a:rPr>
              <a:t>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891109" y="1644147"/>
            <a:ext cx="1771200" cy="1821600"/>
          </a:xfrm>
          <a:prstGeom prst="rect">
            <a:avLst/>
          </a:prstGeom>
          <a:solidFill>
            <a:srgbClr val="C9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1200" dirty="0" smtClean="0">
                <a:solidFill>
                  <a:schemeClr val="tx1"/>
                </a:solidFill>
              </a:rPr>
              <a:t>写真が</a:t>
            </a:r>
            <a:r>
              <a:rPr lang="ja-JP" altLang="en-US" sz="1200" dirty="0">
                <a:solidFill>
                  <a:schemeClr val="tx1"/>
                </a:solidFill>
              </a:rPr>
              <a:t>入</a:t>
            </a:r>
            <a:r>
              <a:rPr lang="ja-JP" altLang="en-US" sz="1200" dirty="0" smtClean="0">
                <a:solidFill>
                  <a:schemeClr val="tx1"/>
                </a:solidFill>
              </a:rPr>
              <a:t>ります</a:t>
            </a:r>
            <a:endParaRPr kumimoji="1" lang="ja-JP" alt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98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gerdening_01</Template>
  <TotalTime>4</TotalTime>
  <Words>175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HGP明朝E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5</cp:revision>
  <cp:lastPrinted>2018-05-21T03:10:53Z</cp:lastPrinted>
  <dcterms:created xsi:type="dcterms:W3CDTF">2018-05-18T14:18:09Z</dcterms:created>
  <dcterms:modified xsi:type="dcterms:W3CDTF">2018-05-21T03:12:07Z</dcterms:modified>
</cp:coreProperties>
</file>