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6" r:id="rId3"/>
  </p:sldIdLst>
  <p:sldSz cx="7775575" cy="10907713"/>
  <p:notesSz cx="6742113" cy="987266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9" userDrawn="1">
          <p15:clr>
            <a:srgbClr val="A4A3A4"/>
          </p15:clr>
        </p15:guide>
        <p15:guide id="2" pos="2124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385"/>
    <a:srgbClr val="23A06F"/>
    <a:srgbClr val="E8D6BB"/>
    <a:srgbClr val="C9CACA"/>
    <a:srgbClr val="231815"/>
    <a:srgbClr val="604C3F"/>
    <a:srgbClr val="595757"/>
    <a:srgbClr val="A48B78"/>
    <a:srgbClr val="7A6A56"/>
    <a:srgbClr val="C61A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8597" autoAdjust="0"/>
  </p:normalViewPr>
  <p:slideViewPr>
    <p:cSldViewPr snapToGrid="0">
      <p:cViewPr>
        <p:scale>
          <a:sx n="80" d="100"/>
          <a:sy n="80" d="100"/>
        </p:scale>
        <p:origin x="1944" y="90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8" d="100"/>
          <a:sy n="48" d="100"/>
        </p:scale>
        <p:origin x="-2982" y="-102"/>
      </p:cViewPr>
      <p:guideLst>
        <p:guide orient="horz" pos="3109"/>
        <p:guide pos="212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22070" cy="493409"/>
          </a:xfrm>
          <a:prstGeom prst="rect">
            <a:avLst/>
          </a:prstGeom>
        </p:spPr>
        <p:txBody>
          <a:bodyPr vert="horz" lIns="85487" tIns="42744" rIns="85487" bIns="42744" rtlCol="0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8582" y="0"/>
            <a:ext cx="2922070" cy="493409"/>
          </a:xfrm>
          <a:prstGeom prst="rect">
            <a:avLst/>
          </a:prstGeom>
        </p:spPr>
        <p:txBody>
          <a:bodyPr vert="horz" lIns="85487" tIns="42744" rIns="85487" bIns="42744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2018/5/21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377756"/>
            <a:ext cx="2922070" cy="493408"/>
          </a:xfrm>
          <a:prstGeom prst="rect">
            <a:avLst/>
          </a:prstGeom>
        </p:spPr>
        <p:txBody>
          <a:bodyPr vert="horz" lIns="85487" tIns="42744" rIns="85487" bIns="42744" rtlCol="0" anchor="b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8582" y="9377756"/>
            <a:ext cx="2922070" cy="493408"/>
          </a:xfrm>
          <a:prstGeom prst="rect">
            <a:avLst/>
          </a:prstGeom>
        </p:spPr>
        <p:txBody>
          <a:bodyPr vert="horz" lIns="85487" tIns="42744" rIns="85487" bIns="42744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2921582" cy="495347"/>
          </a:xfrm>
          <a:prstGeom prst="rect">
            <a:avLst/>
          </a:prstGeom>
        </p:spPr>
        <p:txBody>
          <a:bodyPr vert="horz" lIns="90840" tIns="45420" rIns="90840" bIns="45420" rtlCol="0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8974" y="0"/>
            <a:ext cx="2921582" cy="495347"/>
          </a:xfrm>
          <a:prstGeom prst="rect">
            <a:avLst/>
          </a:prstGeom>
        </p:spPr>
        <p:txBody>
          <a:bodyPr vert="horz" lIns="90840" tIns="45420" rIns="90840" bIns="4542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2018/5/21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184400" y="1233488"/>
            <a:ext cx="2373313" cy="3333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840" tIns="45420" rIns="90840" bIns="454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4212" y="4751221"/>
            <a:ext cx="5393690" cy="3887361"/>
          </a:xfrm>
          <a:prstGeom prst="rect">
            <a:avLst/>
          </a:prstGeom>
        </p:spPr>
        <p:txBody>
          <a:bodyPr vert="horz" lIns="90840" tIns="45420" rIns="90840" bIns="454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377320"/>
            <a:ext cx="2921582" cy="495346"/>
          </a:xfrm>
          <a:prstGeom prst="rect">
            <a:avLst/>
          </a:prstGeom>
        </p:spPr>
        <p:txBody>
          <a:bodyPr vert="horz" lIns="90840" tIns="45420" rIns="90840" bIns="45420" rtlCol="0" anchor="b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8974" y="9377320"/>
            <a:ext cx="2921582" cy="495346"/>
          </a:xfrm>
          <a:prstGeom prst="rect">
            <a:avLst/>
          </a:prstGeom>
        </p:spPr>
        <p:txBody>
          <a:bodyPr vert="horz" lIns="90840" tIns="45420" rIns="90840" bIns="4542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eaLnBrk="1" fontAlgn="base" hangingPunct="1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787" y="324134"/>
            <a:ext cx="7128000" cy="10259445"/>
          </a:xfrm>
          <a:prstGeom prst="rect">
            <a:avLst/>
          </a:prstGeom>
        </p:spPr>
      </p:pic>
      <p:pic>
        <p:nvPicPr>
          <p:cNvPr id="20" name="図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1417" y="5453856"/>
            <a:ext cx="2880366" cy="1682499"/>
          </a:xfrm>
          <a:prstGeom prst="rect">
            <a:avLst/>
          </a:prstGeom>
        </p:spPr>
      </p:pic>
      <p:sp>
        <p:nvSpPr>
          <p:cNvPr id="45" name="正方形/長方形 44"/>
          <p:cNvSpPr/>
          <p:nvPr/>
        </p:nvSpPr>
        <p:spPr>
          <a:xfrm>
            <a:off x="4346600" y="5494105"/>
            <a:ext cx="2790000" cy="1602000"/>
          </a:xfrm>
          <a:prstGeom prst="rect">
            <a:avLst/>
          </a:prstGeom>
          <a:solidFill>
            <a:srgbClr val="C9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200" dirty="0" smtClean="0">
                <a:solidFill>
                  <a:schemeClr val="tx1"/>
                </a:solidFill>
              </a:rPr>
              <a:t>写真が</a:t>
            </a:r>
            <a:r>
              <a:rPr lang="ja-JP" altLang="en-US" sz="1200" dirty="0">
                <a:solidFill>
                  <a:schemeClr val="tx1"/>
                </a:solidFill>
              </a:rPr>
              <a:t>入</a:t>
            </a:r>
            <a:r>
              <a:rPr lang="ja-JP" altLang="en-US" sz="1200" dirty="0" smtClean="0">
                <a:solidFill>
                  <a:schemeClr val="tx1"/>
                </a:solidFill>
              </a:rPr>
              <a:t>ります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48" name="正方形/長方形 47"/>
          <p:cNvSpPr/>
          <p:nvPr/>
        </p:nvSpPr>
        <p:spPr>
          <a:xfrm>
            <a:off x="563657" y="5447561"/>
            <a:ext cx="3301200" cy="2404800"/>
          </a:xfrm>
          <a:prstGeom prst="rect">
            <a:avLst/>
          </a:prstGeom>
          <a:solidFill>
            <a:srgbClr val="C9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地図</a:t>
            </a:r>
            <a:r>
              <a:rPr lang="ja-JP" altLang="en-US" sz="1200" dirty="0" smtClean="0">
                <a:solidFill>
                  <a:schemeClr val="tx1"/>
                </a:solidFill>
              </a:rPr>
              <a:t>が</a:t>
            </a:r>
            <a:r>
              <a:rPr lang="ja-JP" altLang="en-US" sz="1200" dirty="0">
                <a:solidFill>
                  <a:schemeClr val="tx1"/>
                </a:solidFill>
              </a:rPr>
              <a:t>入</a:t>
            </a:r>
            <a:r>
              <a:rPr lang="ja-JP" altLang="en-US" sz="1200" dirty="0" smtClean="0">
                <a:solidFill>
                  <a:schemeClr val="tx1"/>
                </a:solidFill>
              </a:rPr>
              <a:t>ります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pic>
        <p:nvPicPr>
          <p:cNvPr id="14" name="図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3616" y="464287"/>
            <a:ext cx="3136398" cy="3371095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653" y="8082077"/>
            <a:ext cx="3145542" cy="246889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753" y="8789488"/>
            <a:ext cx="3108966" cy="1310643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353" y="10166400"/>
            <a:ext cx="743714" cy="246889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6136" y="8469551"/>
            <a:ext cx="3316231" cy="323089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6136" y="10126394"/>
            <a:ext cx="3279655" cy="301753"/>
          </a:xfrm>
          <a:prstGeom prst="rect">
            <a:avLst/>
          </a:prstGeom>
        </p:spPr>
      </p:pic>
      <p:pic>
        <p:nvPicPr>
          <p:cNvPr id="21" name="図 2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1417" y="7284205"/>
            <a:ext cx="1374651" cy="1042418"/>
          </a:xfrm>
          <a:prstGeom prst="rect">
            <a:avLst/>
          </a:prstGeom>
        </p:spPr>
      </p:pic>
      <p:pic>
        <p:nvPicPr>
          <p:cNvPr id="23" name="図 2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5717" y="7284205"/>
            <a:ext cx="1374651" cy="1042418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026" y="4026770"/>
            <a:ext cx="2880366" cy="1335027"/>
          </a:xfrm>
          <a:prstGeom prst="rect">
            <a:avLst/>
          </a:prstGeom>
        </p:spPr>
      </p:pic>
      <p:pic>
        <p:nvPicPr>
          <p:cNvPr id="16" name="図 15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6136" y="8881129"/>
            <a:ext cx="335281" cy="335281"/>
          </a:xfrm>
          <a:prstGeom prst="rect">
            <a:avLst/>
          </a:prstGeom>
        </p:spPr>
      </p:pic>
      <p:pic>
        <p:nvPicPr>
          <p:cNvPr id="17" name="図 1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053" y="1922042"/>
            <a:ext cx="3456439" cy="1658115"/>
          </a:xfrm>
          <a:prstGeom prst="rect">
            <a:avLst/>
          </a:prstGeom>
        </p:spPr>
      </p:pic>
      <p:sp>
        <p:nvSpPr>
          <p:cNvPr id="24" name="object 2"/>
          <p:cNvSpPr txBox="1">
            <a:spLocks/>
          </p:cNvSpPr>
          <p:nvPr/>
        </p:nvSpPr>
        <p:spPr>
          <a:xfrm>
            <a:off x="526063" y="392673"/>
            <a:ext cx="3744000" cy="686726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>
            <a:lvl1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2pPr>
            <a:lvl3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3pPr>
            <a:lvl4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4pPr>
            <a:lvl5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5pPr>
            <a:lvl6pPr marL="4572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6pPr>
            <a:lvl7pPr marL="9144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7pPr>
            <a:lvl8pPr marL="13716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8pPr>
            <a:lvl9pPr marL="18288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9pPr>
          </a:lstStyle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lang="ja-JP" altLang="en-US" sz="4350" spc="-110" dirty="0" smtClean="0">
                <a:solidFill>
                  <a:srgbClr val="00B385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ア</a:t>
            </a:r>
            <a:r>
              <a:rPr lang="ja-JP" altLang="en-US" sz="4350" spc="-285" dirty="0" smtClean="0">
                <a:solidFill>
                  <a:srgbClr val="00B385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ス</a:t>
            </a:r>
            <a:r>
              <a:rPr lang="ja-JP" altLang="en-US" sz="4350" spc="-409" dirty="0" smtClean="0">
                <a:solidFill>
                  <a:srgbClr val="00B385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ク</a:t>
            </a:r>
            <a:r>
              <a:rPr lang="ja-JP" altLang="en-US" sz="4350" spc="-15" dirty="0" smtClean="0">
                <a:solidFill>
                  <a:srgbClr val="00B385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ル</a:t>
            </a:r>
            <a:r>
              <a:rPr lang="ja-JP" altLang="en-US" sz="4350" spc="-65" dirty="0" smtClean="0">
                <a:solidFill>
                  <a:srgbClr val="00B385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整</a:t>
            </a:r>
            <a:r>
              <a:rPr lang="ja-JP" altLang="en-US" sz="4350" spc="-105" dirty="0" smtClean="0">
                <a:solidFill>
                  <a:srgbClr val="00B385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骨院</a:t>
            </a:r>
            <a:endParaRPr lang="ja-JP" altLang="en-US" sz="4350" spc="-105" dirty="0">
              <a:solidFill>
                <a:srgbClr val="00B385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25" name="object 3"/>
          <p:cNvSpPr txBox="1"/>
          <p:nvPr/>
        </p:nvSpPr>
        <p:spPr>
          <a:xfrm>
            <a:off x="527297" y="8471375"/>
            <a:ext cx="1753870" cy="2851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700" b="1" dirty="0">
                <a:solidFill>
                  <a:srgbClr val="F26649"/>
                </a:solidFill>
                <a:latin typeface="メイリオ"/>
                <a:cs typeface="メイリオ"/>
              </a:rPr>
              <a:t>受付時間のご案内</a:t>
            </a:r>
            <a:endParaRPr sz="1700" dirty="0">
              <a:latin typeface="メイリオ"/>
              <a:cs typeface="メイリオ"/>
            </a:endParaRPr>
          </a:p>
        </p:txBody>
      </p:sp>
      <p:sp>
        <p:nvSpPr>
          <p:cNvPr id="26" name="object 4"/>
          <p:cNvSpPr txBox="1"/>
          <p:nvPr/>
        </p:nvSpPr>
        <p:spPr>
          <a:xfrm>
            <a:off x="3985491" y="10156825"/>
            <a:ext cx="2747645" cy="273050"/>
          </a:xfrm>
          <a:prstGeom prst="rect">
            <a:avLst/>
          </a:prstGeom>
          <a:noFill/>
          <a:ln w="27000">
            <a:noFill/>
          </a:ln>
        </p:spPr>
        <p:txBody>
          <a:bodyPr vert="horz" wrap="square" lIns="0" tIns="15240" rIns="0" bIns="0" rtlCol="0">
            <a:spAutoFit/>
          </a:bodyPr>
          <a:lstStyle/>
          <a:p>
            <a:pPr marL="104139">
              <a:lnSpc>
                <a:spcPct val="100000"/>
              </a:lnSpc>
              <a:spcBef>
                <a:spcPts val="120"/>
              </a:spcBef>
            </a:pPr>
            <a:r>
              <a:rPr sz="1400" spc="-3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ア</a:t>
            </a:r>
            <a:r>
              <a:rPr sz="1400" spc="-8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ス</a:t>
            </a:r>
            <a:r>
              <a:rPr sz="1400" spc="-13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ク</a:t>
            </a:r>
            <a:r>
              <a:rPr sz="1400" spc="1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ル</a:t>
            </a:r>
            <a:r>
              <a:rPr sz="14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整</a:t>
            </a:r>
            <a:r>
              <a:rPr sz="1400" spc="-1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骨</a:t>
            </a:r>
            <a:r>
              <a:rPr sz="1400" spc="1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院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28" name="object 5"/>
          <p:cNvSpPr txBox="1"/>
          <p:nvPr/>
        </p:nvSpPr>
        <p:spPr>
          <a:xfrm>
            <a:off x="3953829" y="8513527"/>
            <a:ext cx="3318510" cy="243015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20955" algn="ctr">
              <a:lnSpc>
                <a:spcPct val="100000"/>
              </a:lnSpc>
              <a:spcBef>
                <a:spcPts val="215"/>
              </a:spcBef>
            </a:pPr>
            <a:r>
              <a:rPr sz="1400" b="1" spc="25" dirty="0">
                <a:solidFill>
                  <a:srgbClr val="FFFFFF"/>
                </a:solidFill>
                <a:latin typeface="メイリオ"/>
                <a:cs typeface="メイリオ"/>
              </a:rPr>
              <a:t>ご</a:t>
            </a:r>
            <a:r>
              <a:rPr sz="1400" b="1" spc="65" dirty="0">
                <a:solidFill>
                  <a:srgbClr val="FFFFFF"/>
                </a:solidFill>
                <a:latin typeface="メイリオ"/>
                <a:cs typeface="メイリオ"/>
              </a:rPr>
              <a:t>予</a:t>
            </a:r>
            <a:r>
              <a:rPr sz="1400" b="1" spc="-30" dirty="0">
                <a:solidFill>
                  <a:srgbClr val="FFFFFF"/>
                </a:solidFill>
                <a:latin typeface="メイリオ"/>
                <a:cs typeface="メイリオ"/>
              </a:rPr>
              <a:t>約</a:t>
            </a:r>
            <a:r>
              <a:rPr sz="1400" b="1" spc="-35" dirty="0">
                <a:solidFill>
                  <a:srgbClr val="FFFFFF"/>
                </a:solidFill>
                <a:latin typeface="メイリオ"/>
                <a:cs typeface="メイリオ"/>
              </a:rPr>
              <a:t>／</a:t>
            </a:r>
            <a:r>
              <a:rPr sz="1400" b="1" spc="40" dirty="0" smtClean="0">
                <a:solidFill>
                  <a:srgbClr val="FFFFFF"/>
                </a:solidFill>
                <a:latin typeface="メイリオ"/>
                <a:cs typeface="メイリオ"/>
              </a:rPr>
              <a:t>お</a:t>
            </a:r>
            <a:r>
              <a:rPr sz="1400" b="1" spc="50" dirty="0" smtClean="0">
                <a:solidFill>
                  <a:srgbClr val="FFFFFF"/>
                </a:solidFill>
                <a:latin typeface="メイリオ"/>
                <a:cs typeface="メイリオ"/>
              </a:rPr>
              <a:t>問</a:t>
            </a:r>
            <a:r>
              <a:rPr sz="1400" b="1" spc="75" dirty="0" smtClean="0">
                <a:solidFill>
                  <a:srgbClr val="FFFFFF"/>
                </a:solidFill>
                <a:latin typeface="メイリオ"/>
                <a:cs typeface="メイリオ"/>
              </a:rPr>
              <a:t>合</a:t>
            </a:r>
            <a:r>
              <a:rPr sz="1400" b="1" spc="-10" dirty="0" smtClean="0">
                <a:solidFill>
                  <a:srgbClr val="FFFFFF"/>
                </a:solidFill>
                <a:latin typeface="メイリオ"/>
                <a:cs typeface="メイリオ"/>
              </a:rPr>
              <a:t>せ</a:t>
            </a:r>
            <a:endParaRPr sz="1100" dirty="0">
              <a:latin typeface="メイリオ"/>
              <a:cs typeface="メイリオ"/>
            </a:endParaRPr>
          </a:p>
        </p:txBody>
      </p:sp>
      <p:sp>
        <p:nvSpPr>
          <p:cNvPr id="29" name="object 6"/>
          <p:cNvSpPr txBox="1"/>
          <p:nvPr/>
        </p:nvSpPr>
        <p:spPr>
          <a:xfrm>
            <a:off x="646465" y="10217158"/>
            <a:ext cx="504000" cy="1821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699135" algn="l"/>
              </a:tabLst>
            </a:pPr>
            <a:r>
              <a:rPr sz="1100" b="1" spc="55" dirty="0">
                <a:solidFill>
                  <a:srgbClr val="FFFFFF"/>
                </a:solidFill>
                <a:latin typeface="メイリオ"/>
                <a:cs typeface="メイリオ"/>
              </a:rPr>
              <a:t>休</a:t>
            </a:r>
            <a:r>
              <a:rPr sz="1100" b="1" spc="25" dirty="0">
                <a:solidFill>
                  <a:srgbClr val="FFFFFF"/>
                </a:solidFill>
                <a:latin typeface="メイリオ"/>
                <a:cs typeface="メイリオ"/>
              </a:rPr>
              <a:t>診</a:t>
            </a:r>
            <a:r>
              <a:rPr sz="1100" b="1" dirty="0">
                <a:solidFill>
                  <a:srgbClr val="FFFFFF"/>
                </a:solidFill>
                <a:latin typeface="メイリオ"/>
                <a:cs typeface="メイリオ"/>
              </a:rPr>
              <a:t>日	</a:t>
            </a:r>
            <a:endParaRPr sz="1100" dirty="0">
              <a:latin typeface="メイリオ"/>
              <a:cs typeface="メイリオ"/>
            </a:endParaRPr>
          </a:p>
        </p:txBody>
      </p:sp>
      <p:sp>
        <p:nvSpPr>
          <p:cNvPr id="30" name="object 41"/>
          <p:cNvSpPr txBox="1"/>
          <p:nvPr/>
        </p:nvSpPr>
        <p:spPr>
          <a:xfrm rot="900000">
            <a:off x="6802905" y="905538"/>
            <a:ext cx="284693" cy="1836000"/>
          </a:xfrm>
          <a:prstGeom prst="rect">
            <a:avLst/>
          </a:prstGeom>
        </p:spPr>
        <p:txBody>
          <a:bodyPr vert="eaVert" wrap="square" lIns="0" tIns="0" rIns="0" bIns="0" rtlCol="0">
            <a:spAutoFit/>
          </a:bodyPr>
          <a:lstStyle/>
          <a:p>
            <a:r>
              <a:rPr sz="2775" spc="0" baseline="1501" dirty="0">
                <a:solidFill>
                  <a:srgbClr val="F26649"/>
                </a:solidFill>
                <a:latin typeface="HGP創英角ｺﾞｼｯｸUB"/>
                <a:cs typeface="HGP創英角ｺﾞｼｯｸUB"/>
              </a:rPr>
              <a:t>お</a:t>
            </a:r>
            <a:r>
              <a:rPr sz="2775" spc="202" baseline="1501" dirty="0">
                <a:solidFill>
                  <a:srgbClr val="F26649"/>
                </a:solidFill>
                <a:latin typeface="HGP創英角ｺﾞｼｯｸUB"/>
                <a:cs typeface="HGP創英角ｺﾞｼｯｸUB"/>
              </a:rPr>
              <a:t>悩</a:t>
            </a:r>
            <a:r>
              <a:rPr sz="1850" spc="25" dirty="0">
                <a:solidFill>
                  <a:srgbClr val="F26649"/>
                </a:solidFill>
                <a:latin typeface="HGP創英角ｺﾞｼｯｸUB"/>
                <a:cs typeface="HGP創英角ｺﾞｼｯｸUB"/>
              </a:rPr>
              <a:t>み</a:t>
            </a:r>
            <a:r>
              <a:rPr sz="2775" spc="202" baseline="-1501" dirty="0">
                <a:solidFill>
                  <a:srgbClr val="F26649"/>
                </a:solidFill>
                <a:latin typeface="HGP創英角ｺﾞｼｯｸUB"/>
                <a:cs typeface="HGP創英角ｺﾞｼｯｸUB"/>
              </a:rPr>
              <a:t>解消</a:t>
            </a:r>
            <a:r>
              <a:rPr sz="2775" spc="-15" baseline="-3003" dirty="0">
                <a:solidFill>
                  <a:srgbClr val="F26649"/>
                </a:solidFill>
                <a:latin typeface="HGP創英角ｺﾞｼｯｸUB"/>
                <a:cs typeface="HGP創英角ｺﾞｼｯｸUB"/>
              </a:rPr>
              <a:t>！</a:t>
            </a:r>
            <a:endParaRPr sz="2775" baseline="-3003" dirty="0">
              <a:latin typeface="HGP創英角ｺﾞｼｯｸUB"/>
              <a:cs typeface="HGP創英角ｺﾞｼｯｸUB"/>
            </a:endParaRPr>
          </a:p>
        </p:txBody>
      </p:sp>
      <p:sp>
        <p:nvSpPr>
          <p:cNvPr id="32" name="object 43"/>
          <p:cNvSpPr txBox="1"/>
          <p:nvPr/>
        </p:nvSpPr>
        <p:spPr>
          <a:xfrm>
            <a:off x="577346" y="3659692"/>
            <a:ext cx="3420000" cy="336434"/>
          </a:xfrm>
          <a:prstGeom prst="rect">
            <a:avLst/>
          </a:prstGeom>
        </p:spPr>
        <p:txBody>
          <a:bodyPr vert="horz" wrap="square" lIns="0" tIns="36000" rIns="0" bIns="0" rtlCol="0" anchor="ctr">
            <a:spAutoFit/>
          </a:bodyPr>
          <a:lstStyle/>
          <a:p>
            <a:pPr marL="670560">
              <a:lnSpc>
                <a:spcPct val="100000"/>
              </a:lnSpc>
            </a:pPr>
            <a:r>
              <a:rPr sz="1950" spc="215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〜</a:t>
            </a:r>
            <a:r>
              <a:rPr sz="1950" spc="355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ご</a:t>
            </a:r>
            <a:r>
              <a:rPr sz="1950" spc="30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あ</a:t>
            </a:r>
            <a:r>
              <a:rPr sz="1950" spc="26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い</a:t>
            </a:r>
            <a:r>
              <a:rPr sz="1950" spc="285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さ</a:t>
            </a:r>
            <a:r>
              <a:rPr sz="1950" spc="35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つ</a:t>
            </a:r>
            <a:r>
              <a:rPr sz="1950" spc="25" dirty="0" smtClean="0">
                <a:solidFill>
                  <a:srgbClr val="231F20"/>
                </a:solidFill>
                <a:latin typeface="HG丸ｺﾞｼｯｸM-PRO"/>
                <a:cs typeface="HG丸ｺﾞｼｯｸM-PRO"/>
              </a:rPr>
              <a:t>〜</a:t>
            </a:r>
            <a:endParaRPr sz="1100" dirty="0">
              <a:latin typeface="HG丸ｺﾞｼｯｸM-PRO"/>
              <a:cs typeface="HG丸ｺﾞｼｯｸM-PRO"/>
            </a:endParaRPr>
          </a:p>
        </p:txBody>
      </p:sp>
      <p:sp>
        <p:nvSpPr>
          <p:cNvPr id="33" name="object 44"/>
          <p:cNvSpPr txBox="1"/>
          <p:nvPr/>
        </p:nvSpPr>
        <p:spPr>
          <a:xfrm>
            <a:off x="4391700" y="3699512"/>
            <a:ext cx="2700000" cy="489877"/>
          </a:xfrm>
          <a:prstGeom prst="rect">
            <a:avLst/>
          </a:prstGeom>
        </p:spPr>
        <p:txBody>
          <a:bodyPr vert="horz" wrap="square" lIns="0" tIns="33019" rIns="0" bIns="0" rtlCol="0">
            <a:spAutoFit/>
          </a:bodyPr>
          <a:lstStyle/>
          <a:p>
            <a:pPr marL="46355" algn="ctr">
              <a:lnSpc>
                <a:spcPct val="100000"/>
              </a:lnSpc>
              <a:spcBef>
                <a:spcPts val="259"/>
              </a:spcBef>
            </a:pPr>
            <a:r>
              <a:rPr sz="1400" b="1" spc="25" dirty="0">
                <a:solidFill>
                  <a:srgbClr val="23A06F"/>
                </a:solidFill>
                <a:latin typeface="メイリオ"/>
                <a:cs typeface="メイリオ"/>
              </a:rPr>
              <a:t>こん</a:t>
            </a:r>
            <a:r>
              <a:rPr sz="1400" b="1" spc="50" dirty="0">
                <a:solidFill>
                  <a:srgbClr val="23A06F"/>
                </a:solidFill>
                <a:latin typeface="メイリオ"/>
                <a:cs typeface="メイリオ"/>
              </a:rPr>
              <a:t>な</a:t>
            </a:r>
            <a:r>
              <a:rPr sz="1400" b="1" spc="40" dirty="0">
                <a:solidFill>
                  <a:srgbClr val="23A06F"/>
                </a:solidFill>
                <a:latin typeface="メイリオ"/>
                <a:cs typeface="メイリオ"/>
              </a:rPr>
              <a:t>症</a:t>
            </a:r>
            <a:r>
              <a:rPr sz="1400" b="1" spc="35" dirty="0">
                <a:solidFill>
                  <a:srgbClr val="23A06F"/>
                </a:solidFill>
                <a:latin typeface="メイリオ"/>
                <a:cs typeface="メイリオ"/>
              </a:rPr>
              <a:t>状</a:t>
            </a:r>
            <a:r>
              <a:rPr sz="1400" b="1" spc="10" dirty="0">
                <a:solidFill>
                  <a:srgbClr val="23A06F"/>
                </a:solidFill>
                <a:latin typeface="メイリオ"/>
                <a:cs typeface="メイリオ"/>
              </a:rPr>
              <a:t>で</a:t>
            </a:r>
            <a:endParaRPr sz="1400" dirty="0">
              <a:solidFill>
                <a:srgbClr val="23A06F"/>
              </a:solidFill>
              <a:latin typeface="メイリオ"/>
              <a:cs typeface="メイリオ"/>
            </a:endParaRPr>
          </a:p>
          <a:p>
            <a:pPr marL="46355" algn="ctr">
              <a:lnSpc>
                <a:spcPct val="100000"/>
              </a:lnSpc>
              <a:spcBef>
                <a:spcPts val="160"/>
              </a:spcBef>
            </a:pPr>
            <a:r>
              <a:rPr sz="1400" b="1" spc="35" dirty="0" smtClean="0">
                <a:solidFill>
                  <a:srgbClr val="00B385"/>
                </a:solidFill>
                <a:latin typeface="メイリオ"/>
                <a:cs typeface="メイリオ"/>
              </a:rPr>
              <a:t>お</a:t>
            </a:r>
            <a:r>
              <a:rPr sz="1400" b="1" spc="-30" dirty="0" smtClean="0">
                <a:solidFill>
                  <a:srgbClr val="00B385"/>
                </a:solidFill>
                <a:latin typeface="メイリオ"/>
                <a:cs typeface="メイリオ"/>
              </a:rPr>
              <a:t>困</a:t>
            </a:r>
            <a:r>
              <a:rPr sz="1400" b="1" spc="-35" dirty="0" smtClean="0">
                <a:solidFill>
                  <a:srgbClr val="00B385"/>
                </a:solidFill>
                <a:latin typeface="メイリオ"/>
                <a:cs typeface="メイリオ"/>
              </a:rPr>
              <a:t>り</a:t>
            </a:r>
            <a:r>
              <a:rPr sz="1400" b="1" dirty="0" smtClean="0">
                <a:solidFill>
                  <a:srgbClr val="00B385"/>
                </a:solidFill>
                <a:latin typeface="メイリオ"/>
                <a:cs typeface="メイリオ"/>
              </a:rPr>
              <a:t>で</a:t>
            </a:r>
            <a:r>
              <a:rPr sz="1400" b="1" spc="65" dirty="0" smtClean="0">
                <a:solidFill>
                  <a:srgbClr val="00B385"/>
                </a:solidFill>
                <a:latin typeface="メイリオ"/>
                <a:cs typeface="メイリオ"/>
              </a:rPr>
              <a:t>は</a:t>
            </a:r>
            <a:r>
              <a:rPr sz="1400" b="1" spc="25" dirty="0" smtClean="0">
                <a:solidFill>
                  <a:srgbClr val="00B385"/>
                </a:solidFill>
                <a:latin typeface="メイリオ"/>
                <a:cs typeface="メイリオ"/>
              </a:rPr>
              <a:t>ご</a:t>
            </a:r>
            <a:r>
              <a:rPr sz="1400" b="1" spc="10" dirty="0" smtClean="0">
                <a:solidFill>
                  <a:srgbClr val="00B385"/>
                </a:solidFill>
                <a:latin typeface="メイリオ"/>
                <a:cs typeface="メイリオ"/>
              </a:rPr>
              <a:t>ざ</a:t>
            </a:r>
            <a:r>
              <a:rPr sz="1400" b="1" spc="5" dirty="0" smtClean="0">
                <a:solidFill>
                  <a:srgbClr val="00B385"/>
                </a:solidFill>
                <a:latin typeface="メイリオ"/>
                <a:cs typeface="メイリオ"/>
              </a:rPr>
              <a:t>い</a:t>
            </a:r>
            <a:r>
              <a:rPr sz="1400" b="1" spc="25" dirty="0" smtClean="0">
                <a:solidFill>
                  <a:srgbClr val="00B385"/>
                </a:solidFill>
                <a:latin typeface="メイリオ"/>
                <a:cs typeface="メイリオ"/>
              </a:rPr>
              <a:t>ま</a:t>
            </a:r>
            <a:r>
              <a:rPr sz="1400" b="1" dirty="0" smtClean="0">
                <a:solidFill>
                  <a:srgbClr val="00B385"/>
                </a:solidFill>
                <a:latin typeface="メイリオ"/>
                <a:cs typeface="メイリオ"/>
              </a:rPr>
              <a:t>せ</a:t>
            </a:r>
            <a:r>
              <a:rPr sz="1400" b="1" spc="-10" dirty="0" smtClean="0">
                <a:solidFill>
                  <a:srgbClr val="00B385"/>
                </a:solidFill>
                <a:latin typeface="メイリオ"/>
                <a:cs typeface="メイリオ"/>
              </a:rPr>
              <a:t>ん</a:t>
            </a:r>
            <a:r>
              <a:rPr sz="1400" b="1" spc="10" dirty="0" smtClean="0">
                <a:solidFill>
                  <a:srgbClr val="00B385"/>
                </a:solidFill>
                <a:latin typeface="メイリオ"/>
                <a:cs typeface="メイリオ"/>
              </a:rPr>
              <a:t>か</a:t>
            </a:r>
            <a:endParaRPr sz="1400" dirty="0">
              <a:latin typeface="メイリオ"/>
              <a:cs typeface="メイリオ"/>
            </a:endParaRPr>
          </a:p>
        </p:txBody>
      </p:sp>
      <p:sp>
        <p:nvSpPr>
          <p:cNvPr id="34" name="object 45"/>
          <p:cNvSpPr txBox="1"/>
          <p:nvPr/>
        </p:nvSpPr>
        <p:spPr>
          <a:xfrm>
            <a:off x="626212" y="8090885"/>
            <a:ext cx="2880000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FFFFF"/>
                </a:solidFill>
                <a:latin typeface="HGP創英角ｺﾞｼｯｸUB"/>
                <a:cs typeface="HGP創英角ｺﾞｼｯｸUB"/>
              </a:rPr>
              <a:t>各種保険対応</a:t>
            </a:r>
            <a:r>
              <a:rPr sz="1200" spc="-125" dirty="0">
                <a:solidFill>
                  <a:srgbClr val="FFFFFF"/>
                </a:solidFill>
                <a:latin typeface="HGP創英角ｺﾞｼｯｸUB"/>
                <a:cs typeface="HGP創英角ｺﾞｼｯｸUB"/>
              </a:rPr>
              <a:t> </a:t>
            </a:r>
            <a:r>
              <a:rPr sz="1200" dirty="0">
                <a:solidFill>
                  <a:srgbClr val="FFFFFF"/>
                </a:solidFill>
                <a:latin typeface="HGP創英角ｺﾞｼｯｸUB"/>
                <a:cs typeface="HGP創英角ｺﾞｼｯｸUB"/>
              </a:rPr>
              <a:t>・</a:t>
            </a:r>
            <a:r>
              <a:rPr sz="1200" spc="-125" dirty="0">
                <a:solidFill>
                  <a:srgbClr val="FFFFFF"/>
                </a:solidFill>
                <a:latin typeface="HGP創英角ｺﾞｼｯｸUB"/>
                <a:cs typeface="HGP創英角ｺﾞｼｯｸUB"/>
              </a:rPr>
              <a:t> </a:t>
            </a:r>
            <a:r>
              <a:rPr sz="1200" dirty="0">
                <a:solidFill>
                  <a:srgbClr val="FFFFFF"/>
                </a:solidFill>
                <a:latin typeface="HGP創英角ｺﾞｼｯｸUB"/>
                <a:cs typeface="HGP創英角ｺﾞｼｯｸUB"/>
              </a:rPr>
              <a:t>交通事故</a:t>
            </a:r>
            <a:r>
              <a:rPr sz="1200" spc="-125" dirty="0">
                <a:solidFill>
                  <a:srgbClr val="FFFFFF"/>
                </a:solidFill>
                <a:latin typeface="HGP創英角ｺﾞｼｯｸUB"/>
                <a:cs typeface="HGP創英角ｺﾞｼｯｸUB"/>
              </a:rPr>
              <a:t> </a:t>
            </a:r>
            <a:r>
              <a:rPr sz="1200" dirty="0">
                <a:solidFill>
                  <a:srgbClr val="FFFFFF"/>
                </a:solidFill>
                <a:latin typeface="HGP創英角ｺﾞｼｯｸUB"/>
                <a:cs typeface="HGP創英角ｺﾞｼｯｸUB"/>
              </a:rPr>
              <a:t>・</a:t>
            </a:r>
            <a:r>
              <a:rPr sz="1200" spc="-125" dirty="0">
                <a:solidFill>
                  <a:srgbClr val="FFFFFF"/>
                </a:solidFill>
                <a:latin typeface="HGP創英角ｺﾞｼｯｸUB"/>
                <a:cs typeface="HGP創英角ｺﾞｼｯｸUB"/>
              </a:rPr>
              <a:t> </a:t>
            </a:r>
            <a:r>
              <a:rPr sz="1200" dirty="0">
                <a:solidFill>
                  <a:srgbClr val="FFFFFF"/>
                </a:solidFill>
                <a:latin typeface="HGP創英角ｺﾞｼｯｸUB"/>
                <a:cs typeface="HGP創英角ｺﾞｼｯｸUB"/>
              </a:rPr>
              <a:t>労災指定機関</a:t>
            </a:r>
            <a:endParaRPr sz="1200" dirty="0">
              <a:latin typeface="HGP創英角ｺﾞｼｯｸUB"/>
              <a:cs typeface="HGP創英角ｺﾞｼｯｸUB"/>
            </a:endParaRPr>
          </a:p>
        </p:txBody>
      </p:sp>
      <p:sp>
        <p:nvSpPr>
          <p:cNvPr id="35" name="object 41"/>
          <p:cNvSpPr txBox="1"/>
          <p:nvPr/>
        </p:nvSpPr>
        <p:spPr>
          <a:xfrm rot="900000">
            <a:off x="6546339" y="798526"/>
            <a:ext cx="284693" cy="1836000"/>
          </a:xfrm>
          <a:prstGeom prst="rect">
            <a:avLst/>
          </a:prstGeom>
        </p:spPr>
        <p:txBody>
          <a:bodyPr vert="eaVert" wrap="square" lIns="0" tIns="0" rIns="0" bIns="0" rtlCol="0">
            <a:spAutoFit/>
          </a:bodyPr>
          <a:lstStyle/>
          <a:p>
            <a:r>
              <a:rPr lang="ja-JP" altLang="en-US" sz="2775" baseline="1501" dirty="0">
                <a:solidFill>
                  <a:srgbClr val="F26649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HGP創英角ｺﾞｼｯｸUB"/>
              </a:rPr>
              <a:t>お任せください</a:t>
            </a:r>
          </a:p>
        </p:txBody>
      </p:sp>
      <p:sp>
        <p:nvSpPr>
          <p:cNvPr id="36" name="object 44"/>
          <p:cNvSpPr txBox="1"/>
          <p:nvPr/>
        </p:nvSpPr>
        <p:spPr>
          <a:xfrm>
            <a:off x="4391700" y="4234334"/>
            <a:ext cx="2700000" cy="1125948"/>
          </a:xfrm>
          <a:prstGeom prst="rect">
            <a:avLst/>
          </a:prstGeom>
        </p:spPr>
        <p:txBody>
          <a:bodyPr vert="horz" wrap="square" lIns="0" tIns="33019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610"/>
              </a:spcBef>
            </a:pPr>
            <a:r>
              <a:rPr sz="1400" b="1" spc="-80" dirty="0" smtClean="0">
                <a:solidFill>
                  <a:srgbClr val="F26649"/>
                </a:solidFill>
                <a:latin typeface="メイリオ"/>
                <a:cs typeface="メイリオ"/>
              </a:rPr>
              <a:t>●</a:t>
            </a:r>
            <a:r>
              <a:rPr sz="1400" b="1" spc="25" dirty="0">
                <a:solidFill>
                  <a:srgbClr val="F26649"/>
                </a:solidFill>
                <a:latin typeface="メイリオ"/>
                <a:cs typeface="メイリオ"/>
              </a:rPr>
              <a:t>肩や</a:t>
            </a:r>
            <a:r>
              <a:rPr sz="1400" b="1" spc="60" dirty="0">
                <a:solidFill>
                  <a:srgbClr val="F26649"/>
                </a:solidFill>
                <a:latin typeface="メイリオ"/>
                <a:cs typeface="メイリオ"/>
              </a:rPr>
              <a:t>腰</a:t>
            </a:r>
            <a:r>
              <a:rPr sz="1400" b="1" spc="75" dirty="0">
                <a:solidFill>
                  <a:srgbClr val="F26649"/>
                </a:solidFill>
                <a:latin typeface="メイリオ"/>
                <a:cs typeface="メイリオ"/>
              </a:rPr>
              <a:t>の</a:t>
            </a:r>
            <a:r>
              <a:rPr sz="1400" b="1" spc="25" dirty="0">
                <a:solidFill>
                  <a:srgbClr val="F26649"/>
                </a:solidFill>
                <a:latin typeface="メイリオ"/>
                <a:cs typeface="メイリオ"/>
              </a:rPr>
              <a:t>痛</a:t>
            </a:r>
            <a:r>
              <a:rPr sz="1400" b="1" spc="10" dirty="0">
                <a:solidFill>
                  <a:srgbClr val="F26649"/>
                </a:solidFill>
                <a:latin typeface="メイリオ"/>
                <a:cs typeface="メイリオ"/>
              </a:rPr>
              <a:t>み</a:t>
            </a:r>
            <a:r>
              <a:rPr sz="1400" b="1" spc="335" dirty="0">
                <a:solidFill>
                  <a:srgbClr val="F26649"/>
                </a:solidFill>
                <a:latin typeface="メイリオ"/>
                <a:cs typeface="メイリオ"/>
              </a:rPr>
              <a:t> </a:t>
            </a:r>
            <a:r>
              <a:rPr sz="1400" b="1" spc="-105" dirty="0">
                <a:solidFill>
                  <a:srgbClr val="F26649"/>
                </a:solidFill>
                <a:latin typeface="メイリオ"/>
                <a:cs typeface="メイリオ"/>
              </a:rPr>
              <a:t>●</a:t>
            </a:r>
            <a:r>
              <a:rPr sz="1400" b="1" spc="25" dirty="0">
                <a:solidFill>
                  <a:srgbClr val="F26649"/>
                </a:solidFill>
                <a:latin typeface="メイリオ"/>
                <a:cs typeface="メイリオ"/>
              </a:rPr>
              <a:t>首や</a:t>
            </a:r>
            <a:r>
              <a:rPr sz="1400" b="1" spc="75" dirty="0">
                <a:solidFill>
                  <a:srgbClr val="F26649"/>
                </a:solidFill>
                <a:latin typeface="メイリオ"/>
                <a:cs typeface="メイリオ"/>
              </a:rPr>
              <a:t>膝の</a:t>
            </a:r>
            <a:r>
              <a:rPr sz="1400" b="1" spc="25" dirty="0">
                <a:solidFill>
                  <a:srgbClr val="F26649"/>
                </a:solidFill>
                <a:latin typeface="メイリオ"/>
                <a:cs typeface="メイリオ"/>
              </a:rPr>
              <a:t>痛</a:t>
            </a:r>
            <a:r>
              <a:rPr sz="1400" b="1" spc="10" dirty="0">
                <a:solidFill>
                  <a:srgbClr val="F26649"/>
                </a:solidFill>
                <a:latin typeface="メイリオ"/>
                <a:cs typeface="メイリオ"/>
              </a:rPr>
              <a:t>み</a:t>
            </a:r>
            <a:endParaRPr sz="1400" dirty="0">
              <a:latin typeface="メイリオ"/>
              <a:cs typeface="メイリオ"/>
            </a:endParaRPr>
          </a:p>
          <a:p>
            <a:pPr algn="ctr">
              <a:lnSpc>
                <a:spcPct val="100000"/>
              </a:lnSpc>
              <a:spcBef>
                <a:spcPts val="590"/>
              </a:spcBef>
            </a:pPr>
            <a:r>
              <a:rPr sz="1400" b="1" spc="-80" dirty="0">
                <a:solidFill>
                  <a:srgbClr val="F26649"/>
                </a:solidFill>
                <a:latin typeface="メイリオ"/>
                <a:cs typeface="メイリオ"/>
              </a:rPr>
              <a:t>●</a:t>
            </a:r>
            <a:r>
              <a:rPr sz="1400" b="1" spc="25" dirty="0">
                <a:solidFill>
                  <a:srgbClr val="F26649"/>
                </a:solidFill>
                <a:latin typeface="メイリオ"/>
                <a:cs typeface="メイリオ"/>
              </a:rPr>
              <a:t>肩や</a:t>
            </a:r>
            <a:r>
              <a:rPr sz="1400" b="1" spc="60" dirty="0">
                <a:solidFill>
                  <a:srgbClr val="F26649"/>
                </a:solidFill>
                <a:latin typeface="メイリオ"/>
                <a:cs typeface="メイリオ"/>
              </a:rPr>
              <a:t>腰</a:t>
            </a:r>
            <a:r>
              <a:rPr sz="1400" b="1" spc="75" dirty="0">
                <a:solidFill>
                  <a:srgbClr val="F26649"/>
                </a:solidFill>
                <a:latin typeface="メイリオ"/>
                <a:cs typeface="メイリオ"/>
              </a:rPr>
              <a:t>の</a:t>
            </a:r>
            <a:r>
              <a:rPr sz="1400" b="1" spc="25" dirty="0">
                <a:solidFill>
                  <a:srgbClr val="F26649"/>
                </a:solidFill>
                <a:latin typeface="メイリオ"/>
                <a:cs typeface="メイリオ"/>
              </a:rPr>
              <a:t>痛</a:t>
            </a:r>
            <a:r>
              <a:rPr sz="1400" b="1" spc="10" dirty="0">
                <a:solidFill>
                  <a:srgbClr val="F26649"/>
                </a:solidFill>
                <a:latin typeface="メイリオ"/>
                <a:cs typeface="メイリオ"/>
              </a:rPr>
              <a:t>み</a:t>
            </a:r>
            <a:r>
              <a:rPr sz="1400" b="1" spc="335" dirty="0">
                <a:solidFill>
                  <a:srgbClr val="F26649"/>
                </a:solidFill>
                <a:latin typeface="メイリオ"/>
                <a:cs typeface="メイリオ"/>
              </a:rPr>
              <a:t> </a:t>
            </a:r>
            <a:r>
              <a:rPr sz="1400" b="1" spc="-105" dirty="0">
                <a:solidFill>
                  <a:srgbClr val="F26649"/>
                </a:solidFill>
                <a:latin typeface="メイリオ"/>
                <a:cs typeface="メイリオ"/>
              </a:rPr>
              <a:t>●</a:t>
            </a:r>
            <a:r>
              <a:rPr sz="1400" b="1" spc="25" dirty="0">
                <a:solidFill>
                  <a:srgbClr val="F26649"/>
                </a:solidFill>
                <a:latin typeface="メイリオ"/>
                <a:cs typeface="メイリオ"/>
              </a:rPr>
              <a:t>首や</a:t>
            </a:r>
            <a:r>
              <a:rPr sz="1400" b="1" spc="75" dirty="0">
                <a:solidFill>
                  <a:srgbClr val="F26649"/>
                </a:solidFill>
                <a:latin typeface="メイリオ"/>
                <a:cs typeface="メイリオ"/>
              </a:rPr>
              <a:t>膝の</a:t>
            </a:r>
            <a:r>
              <a:rPr sz="1400" b="1" spc="25" dirty="0">
                <a:solidFill>
                  <a:srgbClr val="F26649"/>
                </a:solidFill>
                <a:latin typeface="メイリオ"/>
                <a:cs typeface="メイリオ"/>
              </a:rPr>
              <a:t>痛</a:t>
            </a:r>
            <a:r>
              <a:rPr sz="1400" b="1" spc="10" dirty="0">
                <a:solidFill>
                  <a:srgbClr val="F26649"/>
                </a:solidFill>
                <a:latin typeface="メイリオ"/>
                <a:cs typeface="メイリオ"/>
              </a:rPr>
              <a:t>み</a:t>
            </a:r>
            <a:endParaRPr sz="1400" dirty="0">
              <a:latin typeface="メイリオ"/>
              <a:cs typeface="メイリオ"/>
            </a:endParaRPr>
          </a:p>
          <a:p>
            <a:pPr algn="ctr">
              <a:lnSpc>
                <a:spcPct val="100000"/>
              </a:lnSpc>
              <a:spcBef>
                <a:spcPts val="585"/>
              </a:spcBef>
            </a:pPr>
            <a:r>
              <a:rPr sz="1400" b="1" spc="-80" dirty="0">
                <a:solidFill>
                  <a:srgbClr val="F26649"/>
                </a:solidFill>
                <a:latin typeface="メイリオ"/>
                <a:cs typeface="メイリオ"/>
              </a:rPr>
              <a:t>●</a:t>
            </a:r>
            <a:r>
              <a:rPr sz="1400" b="1" spc="25" dirty="0">
                <a:solidFill>
                  <a:srgbClr val="F26649"/>
                </a:solidFill>
                <a:latin typeface="メイリオ"/>
                <a:cs typeface="メイリオ"/>
              </a:rPr>
              <a:t>肩や</a:t>
            </a:r>
            <a:r>
              <a:rPr sz="1400" b="1" spc="60" dirty="0">
                <a:solidFill>
                  <a:srgbClr val="F26649"/>
                </a:solidFill>
                <a:latin typeface="メイリオ"/>
                <a:cs typeface="メイリオ"/>
              </a:rPr>
              <a:t>腰</a:t>
            </a:r>
            <a:r>
              <a:rPr sz="1400" b="1" spc="75" dirty="0">
                <a:solidFill>
                  <a:srgbClr val="F26649"/>
                </a:solidFill>
                <a:latin typeface="メイリオ"/>
                <a:cs typeface="メイリオ"/>
              </a:rPr>
              <a:t>の</a:t>
            </a:r>
            <a:r>
              <a:rPr sz="1400" b="1" spc="25" dirty="0">
                <a:solidFill>
                  <a:srgbClr val="F26649"/>
                </a:solidFill>
                <a:latin typeface="メイリオ"/>
                <a:cs typeface="メイリオ"/>
              </a:rPr>
              <a:t>痛</a:t>
            </a:r>
            <a:r>
              <a:rPr sz="1400" b="1" spc="10" dirty="0">
                <a:solidFill>
                  <a:srgbClr val="F26649"/>
                </a:solidFill>
                <a:latin typeface="メイリオ"/>
                <a:cs typeface="メイリオ"/>
              </a:rPr>
              <a:t>み</a:t>
            </a:r>
            <a:r>
              <a:rPr sz="1400" b="1" spc="335" dirty="0">
                <a:solidFill>
                  <a:srgbClr val="F26649"/>
                </a:solidFill>
                <a:latin typeface="メイリオ"/>
                <a:cs typeface="メイリオ"/>
              </a:rPr>
              <a:t> </a:t>
            </a:r>
            <a:r>
              <a:rPr sz="1400" b="1" spc="-105" dirty="0">
                <a:solidFill>
                  <a:srgbClr val="F26649"/>
                </a:solidFill>
                <a:latin typeface="メイリオ"/>
                <a:cs typeface="メイリオ"/>
              </a:rPr>
              <a:t>●</a:t>
            </a:r>
            <a:r>
              <a:rPr sz="1400" b="1" spc="25" dirty="0">
                <a:solidFill>
                  <a:srgbClr val="F26649"/>
                </a:solidFill>
                <a:latin typeface="メイリオ"/>
                <a:cs typeface="メイリオ"/>
              </a:rPr>
              <a:t>首や</a:t>
            </a:r>
            <a:r>
              <a:rPr sz="1400" b="1" spc="75" dirty="0">
                <a:solidFill>
                  <a:srgbClr val="F26649"/>
                </a:solidFill>
                <a:latin typeface="メイリオ"/>
                <a:cs typeface="メイリオ"/>
              </a:rPr>
              <a:t>膝の</a:t>
            </a:r>
            <a:r>
              <a:rPr sz="1400" b="1" spc="25" dirty="0">
                <a:solidFill>
                  <a:srgbClr val="F26649"/>
                </a:solidFill>
                <a:latin typeface="メイリオ"/>
                <a:cs typeface="メイリオ"/>
              </a:rPr>
              <a:t>痛</a:t>
            </a:r>
            <a:r>
              <a:rPr sz="1400" b="1" spc="10" dirty="0">
                <a:solidFill>
                  <a:srgbClr val="F26649"/>
                </a:solidFill>
                <a:latin typeface="メイリオ"/>
                <a:cs typeface="メイリオ"/>
              </a:rPr>
              <a:t>み</a:t>
            </a:r>
            <a:endParaRPr sz="1400" dirty="0">
              <a:latin typeface="メイリオ"/>
              <a:cs typeface="メイリオ"/>
            </a:endParaRPr>
          </a:p>
          <a:p>
            <a:pPr algn="ctr">
              <a:lnSpc>
                <a:spcPct val="100000"/>
              </a:lnSpc>
              <a:spcBef>
                <a:spcPts val="590"/>
              </a:spcBef>
            </a:pPr>
            <a:r>
              <a:rPr sz="1400" b="1" spc="-80" dirty="0">
                <a:solidFill>
                  <a:srgbClr val="F26649"/>
                </a:solidFill>
                <a:latin typeface="メイリオ"/>
                <a:cs typeface="メイリオ"/>
              </a:rPr>
              <a:t>●</a:t>
            </a:r>
            <a:r>
              <a:rPr sz="1400" b="1" spc="25" dirty="0">
                <a:solidFill>
                  <a:srgbClr val="F26649"/>
                </a:solidFill>
                <a:latin typeface="メイリオ"/>
                <a:cs typeface="メイリオ"/>
              </a:rPr>
              <a:t>肩や</a:t>
            </a:r>
            <a:r>
              <a:rPr sz="1400" b="1" spc="60" dirty="0">
                <a:solidFill>
                  <a:srgbClr val="F26649"/>
                </a:solidFill>
                <a:latin typeface="メイリオ"/>
                <a:cs typeface="メイリオ"/>
              </a:rPr>
              <a:t>腰</a:t>
            </a:r>
            <a:r>
              <a:rPr sz="1400" b="1" spc="75" dirty="0">
                <a:solidFill>
                  <a:srgbClr val="F26649"/>
                </a:solidFill>
                <a:latin typeface="メイリオ"/>
                <a:cs typeface="メイリオ"/>
              </a:rPr>
              <a:t>の</a:t>
            </a:r>
            <a:r>
              <a:rPr sz="1400" b="1" spc="25" dirty="0">
                <a:solidFill>
                  <a:srgbClr val="F26649"/>
                </a:solidFill>
                <a:latin typeface="メイリオ"/>
                <a:cs typeface="メイリオ"/>
              </a:rPr>
              <a:t>痛</a:t>
            </a:r>
            <a:r>
              <a:rPr sz="1400" b="1" spc="10" dirty="0">
                <a:solidFill>
                  <a:srgbClr val="F26649"/>
                </a:solidFill>
                <a:latin typeface="メイリオ"/>
                <a:cs typeface="メイリオ"/>
              </a:rPr>
              <a:t>み</a:t>
            </a:r>
            <a:r>
              <a:rPr sz="1400" b="1" spc="335" dirty="0">
                <a:solidFill>
                  <a:srgbClr val="F26649"/>
                </a:solidFill>
                <a:latin typeface="メイリオ"/>
                <a:cs typeface="メイリオ"/>
              </a:rPr>
              <a:t> </a:t>
            </a:r>
            <a:r>
              <a:rPr sz="1400" b="1" spc="-105" dirty="0">
                <a:solidFill>
                  <a:srgbClr val="F26649"/>
                </a:solidFill>
                <a:latin typeface="メイリオ"/>
                <a:cs typeface="メイリオ"/>
              </a:rPr>
              <a:t>●</a:t>
            </a:r>
            <a:r>
              <a:rPr sz="1400" b="1" spc="25" dirty="0" smtClean="0">
                <a:solidFill>
                  <a:srgbClr val="F26649"/>
                </a:solidFill>
                <a:latin typeface="メイリオ"/>
                <a:cs typeface="メイリオ"/>
              </a:rPr>
              <a:t>首や</a:t>
            </a:r>
            <a:r>
              <a:rPr sz="1400" b="1" spc="75" dirty="0" smtClean="0">
                <a:solidFill>
                  <a:srgbClr val="F26649"/>
                </a:solidFill>
                <a:latin typeface="メイリオ"/>
                <a:cs typeface="メイリオ"/>
              </a:rPr>
              <a:t>膝の</a:t>
            </a:r>
            <a:r>
              <a:rPr sz="1400" b="1" spc="25" dirty="0" smtClean="0">
                <a:solidFill>
                  <a:srgbClr val="F26649"/>
                </a:solidFill>
                <a:latin typeface="メイリオ"/>
                <a:cs typeface="メイリオ"/>
              </a:rPr>
              <a:t>痛</a:t>
            </a:r>
            <a:r>
              <a:rPr sz="1400" b="1" spc="10" dirty="0" smtClean="0">
                <a:solidFill>
                  <a:srgbClr val="F26649"/>
                </a:solidFill>
                <a:latin typeface="メイリオ"/>
                <a:cs typeface="メイリオ"/>
              </a:rPr>
              <a:t>み</a:t>
            </a:r>
            <a:endParaRPr sz="1400" dirty="0">
              <a:latin typeface="メイリオ"/>
              <a:cs typeface="メイリオ"/>
            </a:endParaRPr>
          </a:p>
        </p:txBody>
      </p:sp>
      <p:sp>
        <p:nvSpPr>
          <p:cNvPr id="38" name="object 43"/>
          <p:cNvSpPr txBox="1"/>
          <p:nvPr/>
        </p:nvSpPr>
        <p:spPr>
          <a:xfrm>
            <a:off x="577346" y="4051025"/>
            <a:ext cx="3420000" cy="1263611"/>
          </a:xfrm>
          <a:prstGeom prst="rect">
            <a:avLst/>
          </a:prstGeom>
        </p:spPr>
        <p:txBody>
          <a:bodyPr vert="horz" wrap="square" lIns="0" tIns="36000" rIns="0" bIns="0" rtlCol="0">
            <a:spAutoFit/>
          </a:bodyPr>
          <a:lstStyle/>
          <a:p>
            <a:pPr marL="12700" marR="8255" algn="just">
              <a:lnSpc>
                <a:spcPct val="144900"/>
              </a:lnSpc>
              <a:spcBef>
                <a:spcPts val="180"/>
              </a:spcBef>
            </a:pPr>
            <a:r>
              <a:rPr sz="1100" spc="40" dirty="0" smtClean="0">
                <a:solidFill>
                  <a:srgbClr val="231F20"/>
                </a:solidFill>
                <a:latin typeface="HG丸ｺﾞｼｯｸM-PRO"/>
                <a:cs typeface="HG丸ｺﾞｼｯｸM-PRO"/>
              </a:rPr>
              <a:t>挨</a:t>
            </a:r>
            <a:r>
              <a:rPr sz="1100" spc="25" dirty="0" smtClean="0">
                <a:solidFill>
                  <a:srgbClr val="231F20"/>
                </a:solidFill>
                <a:latin typeface="HG丸ｺﾞｼｯｸM-PRO"/>
                <a:cs typeface="HG丸ｺﾞｼｯｸM-PRO"/>
              </a:rPr>
              <a:t>拶</a:t>
            </a:r>
            <a:r>
              <a:rPr sz="1100" spc="-15" dirty="0" smtClean="0">
                <a:solidFill>
                  <a:srgbClr val="231F20"/>
                </a:solidFill>
                <a:latin typeface="HG丸ｺﾞｼｯｸM-PRO"/>
                <a:cs typeface="HG丸ｺﾞｼｯｸM-PRO"/>
              </a:rPr>
              <a:t>テ</a:t>
            </a:r>
            <a:r>
              <a:rPr sz="1100" spc="-30" dirty="0" smtClean="0">
                <a:solidFill>
                  <a:srgbClr val="231F20"/>
                </a:solidFill>
                <a:latin typeface="HG丸ｺﾞｼｯｸM-PRO"/>
                <a:cs typeface="HG丸ｺﾞｼｯｸM-PRO"/>
              </a:rPr>
              <a:t>キ</a:t>
            </a:r>
            <a:r>
              <a:rPr sz="1100" spc="-100" dirty="0" smtClean="0">
                <a:solidFill>
                  <a:srgbClr val="231F20"/>
                </a:solidFill>
                <a:latin typeface="HG丸ｺﾞｼｯｸM-PRO"/>
                <a:cs typeface="HG丸ｺﾞｼｯｸM-PRO"/>
              </a:rPr>
              <a:t>ス</a:t>
            </a:r>
            <a:r>
              <a:rPr sz="1100" spc="15" dirty="0" smtClean="0">
                <a:solidFill>
                  <a:srgbClr val="231F20"/>
                </a:solidFill>
                <a:latin typeface="HG丸ｺﾞｼｯｸM-PRO"/>
                <a:cs typeface="HG丸ｺﾞｼｯｸM-PRO"/>
              </a:rPr>
              <a:t>ト</a:t>
            </a:r>
            <a:r>
              <a:rPr sz="1100" spc="40" dirty="0" smtClean="0">
                <a:solidFill>
                  <a:srgbClr val="231F20"/>
                </a:solidFill>
                <a:latin typeface="HG丸ｺﾞｼｯｸM-PRO"/>
                <a:cs typeface="HG丸ｺﾞｼｯｸM-PRO"/>
              </a:rPr>
              <a:t>挨</a:t>
            </a:r>
            <a:r>
              <a:rPr sz="1100" spc="25" dirty="0" smtClean="0">
                <a:solidFill>
                  <a:srgbClr val="231F20"/>
                </a:solidFill>
                <a:latin typeface="HG丸ｺﾞｼｯｸM-PRO"/>
                <a:cs typeface="HG丸ｺﾞｼｯｸM-PRO"/>
              </a:rPr>
              <a:t>拶</a:t>
            </a:r>
            <a:r>
              <a:rPr sz="1100" spc="-15" dirty="0" smtClean="0">
                <a:solidFill>
                  <a:srgbClr val="231F20"/>
                </a:solidFill>
                <a:latin typeface="HG丸ｺﾞｼｯｸM-PRO"/>
                <a:cs typeface="HG丸ｺﾞｼｯｸM-PRO"/>
              </a:rPr>
              <a:t>テ</a:t>
            </a:r>
            <a:r>
              <a:rPr sz="1100" spc="-30" dirty="0" smtClean="0">
                <a:solidFill>
                  <a:srgbClr val="231F20"/>
                </a:solidFill>
                <a:latin typeface="HG丸ｺﾞｼｯｸM-PRO"/>
                <a:cs typeface="HG丸ｺﾞｼｯｸM-PRO"/>
              </a:rPr>
              <a:t>キ</a:t>
            </a:r>
            <a:r>
              <a:rPr sz="1100" spc="-100" dirty="0" smtClean="0">
                <a:solidFill>
                  <a:srgbClr val="231F20"/>
                </a:solidFill>
                <a:latin typeface="HG丸ｺﾞｼｯｸM-PRO"/>
                <a:cs typeface="HG丸ｺﾞｼｯｸM-PRO"/>
              </a:rPr>
              <a:t>ス</a:t>
            </a:r>
            <a:r>
              <a:rPr sz="1100" spc="15" dirty="0" smtClean="0">
                <a:solidFill>
                  <a:srgbClr val="231F20"/>
                </a:solidFill>
                <a:latin typeface="HG丸ｺﾞｼｯｸM-PRO"/>
                <a:cs typeface="HG丸ｺﾞｼｯｸM-PRO"/>
              </a:rPr>
              <a:t>ト</a:t>
            </a:r>
            <a:r>
              <a:rPr sz="1100" spc="40" dirty="0" smtClean="0">
                <a:solidFill>
                  <a:srgbClr val="231F20"/>
                </a:solidFill>
                <a:latin typeface="HG丸ｺﾞｼｯｸM-PRO"/>
                <a:cs typeface="HG丸ｺﾞｼｯｸM-PRO"/>
              </a:rPr>
              <a:t>挨</a:t>
            </a:r>
            <a:r>
              <a:rPr sz="1100" spc="25" dirty="0" smtClean="0">
                <a:solidFill>
                  <a:srgbClr val="231F20"/>
                </a:solidFill>
                <a:latin typeface="HG丸ｺﾞｼｯｸM-PRO"/>
                <a:cs typeface="HG丸ｺﾞｼｯｸM-PRO"/>
              </a:rPr>
              <a:t>拶</a:t>
            </a:r>
            <a:r>
              <a:rPr sz="1100" spc="-15" dirty="0" smtClean="0">
                <a:solidFill>
                  <a:srgbClr val="231F20"/>
                </a:solidFill>
                <a:latin typeface="HG丸ｺﾞｼｯｸM-PRO"/>
                <a:cs typeface="HG丸ｺﾞｼｯｸM-PRO"/>
              </a:rPr>
              <a:t>テ</a:t>
            </a:r>
            <a:r>
              <a:rPr sz="1100" spc="-30" dirty="0" smtClean="0">
                <a:solidFill>
                  <a:srgbClr val="231F20"/>
                </a:solidFill>
                <a:latin typeface="HG丸ｺﾞｼｯｸM-PRO"/>
                <a:cs typeface="HG丸ｺﾞｼｯｸM-PRO"/>
              </a:rPr>
              <a:t>キ</a:t>
            </a:r>
            <a:r>
              <a:rPr sz="1100" spc="-100" dirty="0" smtClean="0">
                <a:solidFill>
                  <a:srgbClr val="231F20"/>
                </a:solidFill>
                <a:latin typeface="HG丸ｺﾞｼｯｸM-PRO"/>
                <a:cs typeface="HG丸ｺﾞｼｯｸM-PRO"/>
              </a:rPr>
              <a:t>ス</a:t>
            </a:r>
            <a:r>
              <a:rPr sz="1100" spc="15" dirty="0" smtClean="0">
                <a:solidFill>
                  <a:srgbClr val="231F20"/>
                </a:solidFill>
                <a:latin typeface="HG丸ｺﾞｼｯｸM-PRO"/>
                <a:cs typeface="HG丸ｺﾞｼｯｸM-PRO"/>
              </a:rPr>
              <a:t>ト</a:t>
            </a:r>
            <a:r>
              <a:rPr sz="1100" spc="40" dirty="0" smtClean="0">
                <a:solidFill>
                  <a:srgbClr val="231F20"/>
                </a:solidFill>
                <a:latin typeface="HG丸ｺﾞｼｯｸM-PRO"/>
                <a:cs typeface="HG丸ｺﾞｼｯｸM-PRO"/>
              </a:rPr>
              <a:t>挨</a:t>
            </a:r>
            <a:r>
              <a:rPr sz="1100" spc="25" dirty="0" smtClean="0">
                <a:solidFill>
                  <a:srgbClr val="231F20"/>
                </a:solidFill>
                <a:latin typeface="HG丸ｺﾞｼｯｸM-PRO"/>
                <a:cs typeface="HG丸ｺﾞｼｯｸM-PRO"/>
              </a:rPr>
              <a:t>拶</a:t>
            </a:r>
            <a:r>
              <a:rPr sz="1100" spc="-15" dirty="0" smtClean="0">
                <a:solidFill>
                  <a:srgbClr val="231F20"/>
                </a:solidFill>
                <a:latin typeface="HG丸ｺﾞｼｯｸM-PRO"/>
                <a:cs typeface="HG丸ｺﾞｼｯｸM-PRO"/>
              </a:rPr>
              <a:t>テ</a:t>
            </a:r>
            <a:r>
              <a:rPr sz="1100" spc="-30" dirty="0" smtClean="0">
                <a:solidFill>
                  <a:srgbClr val="231F20"/>
                </a:solidFill>
                <a:latin typeface="HG丸ｺﾞｼｯｸM-PRO"/>
                <a:cs typeface="HG丸ｺﾞｼｯｸM-PRO"/>
              </a:rPr>
              <a:t>キ</a:t>
            </a:r>
            <a:r>
              <a:rPr sz="1100" spc="-100" dirty="0" smtClean="0">
                <a:solidFill>
                  <a:srgbClr val="231F20"/>
                </a:solidFill>
                <a:latin typeface="HG丸ｺﾞｼｯｸM-PRO"/>
                <a:cs typeface="HG丸ｺﾞｼｯｸM-PRO"/>
              </a:rPr>
              <a:t>スト </a:t>
            </a:r>
            <a:r>
              <a:rPr sz="1100" spc="4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挨</a:t>
            </a:r>
            <a:r>
              <a:rPr sz="1100" spc="25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拶</a:t>
            </a:r>
            <a:r>
              <a:rPr sz="1100" spc="-15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テ</a:t>
            </a:r>
            <a:r>
              <a:rPr sz="1100" spc="-3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キ</a:t>
            </a:r>
            <a:r>
              <a:rPr sz="1100" spc="-10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ス</a:t>
            </a:r>
            <a:r>
              <a:rPr sz="1100" spc="15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ト</a:t>
            </a:r>
            <a:r>
              <a:rPr sz="1100" spc="4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挨</a:t>
            </a:r>
            <a:r>
              <a:rPr sz="1100" spc="25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拶</a:t>
            </a:r>
            <a:r>
              <a:rPr sz="1100" spc="-15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テ</a:t>
            </a:r>
            <a:r>
              <a:rPr sz="1100" spc="-3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キ</a:t>
            </a:r>
            <a:r>
              <a:rPr sz="1100" spc="-10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ス</a:t>
            </a:r>
            <a:r>
              <a:rPr sz="1100" spc="15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ト</a:t>
            </a:r>
            <a:r>
              <a:rPr sz="1100" spc="4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挨</a:t>
            </a:r>
            <a:r>
              <a:rPr sz="1100" spc="25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拶</a:t>
            </a:r>
            <a:r>
              <a:rPr sz="1100" spc="-15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テ</a:t>
            </a:r>
            <a:r>
              <a:rPr sz="1100" spc="-3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キ</a:t>
            </a:r>
            <a:r>
              <a:rPr sz="1100" spc="-10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ス</a:t>
            </a:r>
            <a:r>
              <a:rPr sz="1100" spc="15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ト</a:t>
            </a:r>
            <a:r>
              <a:rPr sz="1100" spc="4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挨</a:t>
            </a:r>
            <a:r>
              <a:rPr sz="1100" spc="25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拶</a:t>
            </a:r>
            <a:r>
              <a:rPr sz="1100" spc="-15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テ</a:t>
            </a:r>
            <a:r>
              <a:rPr sz="1100" spc="-3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キ</a:t>
            </a:r>
            <a:r>
              <a:rPr sz="1100" spc="-10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スト </a:t>
            </a:r>
            <a:r>
              <a:rPr sz="1100" spc="4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挨</a:t>
            </a:r>
            <a:r>
              <a:rPr sz="1100" spc="25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拶</a:t>
            </a:r>
            <a:r>
              <a:rPr sz="1100" spc="-15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テ</a:t>
            </a:r>
            <a:r>
              <a:rPr sz="1100" spc="-3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キ</a:t>
            </a:r>
            <a:r>
              <a:rPr sz="1100" spc="-10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ス</a:t>
            </a:r>
            <a:r>
              <a:rPr sz="1100" spc="15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ト</a:t>
            </a:r>
            <a:r>
              <a:rPr sz="1100" spc="4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挨</a:t>
            </a:r>
            <a:r>
              <a:rPr sz="1100" spc="25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拶</a:t>
            </a:r>
            <a:r>
              <a:rPr sz="1100" spc="-15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テ</a:t>
            </a:r>
            <a:r>
              <a:rPr sz="1100" spc="-3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キ</a:t>
            </a:r>
            <a:r>
              <a:rPr sz="1100" spc="-10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ス</a:t>
            </a:r>
            <a:r>
              <a:rPr sz="1100" spc="15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ト</a:t>
            </a:r>
            <a:r>
              <a:rPr sz="1100" spc="4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挨</a:t>
            </a:r>
            <a:r>
              <a:rPr sz="1100" spc="25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拶</a:t>
            </a:r>
            <a:r>
              <a:rPr sz="1100" spc="-15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テ</a:t>
            </a:r>
            <a:r>
              <a:rPr sz="1100" spc="-3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キ</a:t>
            </a:r>
            <a:r>
              <a:rPr sz="1100" spc="-10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ス</a:t>
            </a:r>
            <a:r>
              <a:rPr sz="1100" spc="15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ト</a:t>
            </a:r>
            <a:r>
              <a:rPr sz="1100" spc="4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挨</a:t>
            </a:r>
            <a:r>
              <a:rPr sz="1100" spc="25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拶</a:t>
            </a:r>
            <a:r>
              <a:rPr sz="1100" spc="-15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テ</a:t>
            </a:r>
            <a:r>
              <a:rPr sz="1100" spc="-3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キ</a:t>
            </a:r>
            <a:r>
              <a:rPr sz="1100" spc="-10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スト </a:t>
            </a:r>
            <a:r>
              <a:rPr sz="1100" spc="4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挨</a:t>
            </a:r>
            <a:r>
              <a:rPr sz="1100" spc="25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拶</a:t>
            </a:r>
            <a:r>
              <a:rPr sz="1100" spc="-15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テ</a:t>
            </a:r>
            <a:r>
              <a:rPr sz="1100" spc="-3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キ</a:t>
            </a:r>
            <a:r>
              <a:rPr sz="1100" spc="-10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ス</a:t>
            </a:r>
            <a:r>
              <a:rPr sz="1100" spc="15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ト</a:t>
            </a:r>
            <a:r>
              <a:rPr sz="1100" spc="4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挨</a:t>
            </a:r>
            <a:r>
              <a:rPr sz="1100" spc="25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拶</a:t>
            </a:r>
            <a:r>
              <a:rPr sz="1100" spc="-15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テ</a:t>
            </a:r>
            <a:r>
              <a:rPr sz="1100" spc="-3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キ</a:t>
            </a:r>
            <a:r>
              <a:rPr sz="1100" spc="-10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ス</a:t>
            </a:r>
            <a:r>
              <a:rPr sz="1100" spc="15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ト</a:t>
            </a:r>
            <a:r>
              <a:rPr sz="1100" spc="4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挨</a:t>
            </a:r>
            <a:r>
              <a:rPr sz="1100" spc="25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拶</a:t>
            </a:r>
            <a:r>
              <a:rPr sz="1100" spc="-15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テ</a:t>
            </a:r>
            <a:r>
              <a:rPr sz="1100" spc="-3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キ</a:t>
            </a:r>
            <a:r>
              <a:rPr sz="1100" spc="-10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ス</a:t>
            </a:r>
            <a:r>
              <a:rPr sz="1100" spc="15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ト</a:t>
            </a:r>
            <a:r>
              <a:rPr sz="1100" spc="4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挨</a:t>
            </a:r>
            <a:r>
              <a:rPr sz="1100" spc="25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拶</a:t>
            </a:r>
            <a:r>
              <a:rPr sz="1100" spc="-15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テ</a:t>
            </a:r>
            <a:r>
              <a:rPr sz="1100" spc="-3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キ</a:t>
            </a:r>
            <a:r>
              <a:rPr sz="1100" spc="-10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スト </a:t>
            </a:r>
            <a:r>
              <a:rPr sz="1100" spc="25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挨</a:t>
            </a:r>
            <a:r>
              <a:rPr sz="110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拶</a:t>
            </a:r>
            <a:r>
              <a:rPr sz="1100" spc="-4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テ</a:t>
            </a:r>
            <a:r>
              <a:rPr sz="1100" spc="-6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キ</a:t>
            </a:r>
            <a:r>
              <a:rPr sz="1100" spc="-125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ス</a:t>
            </a:r>
            <a:r>
              <a:rPr sz="1100" spc="-1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ト</a:t>
            </a:r>
            <a:r>
              <a:rPr sz="1100" spc="25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挨</a:t>
            </a:r>
            <a:r>
              <a:rPr sz="110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拶</a:t>
            </a:r>
            <a:r>
              <a:rPr sz="1100" spc="-4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テ</a:t>
            </a:r>
            <a:r>
              <a:rPr sz="1100" spc="-60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キ</a:t>
            </a:r>
            <a:r>
              <a:rPr sz="1100" spc="-125" dirty="0">
                <a:solidFill>
                  <a:srgbClr val="231F20"/>
                </a:solidFill>
                <a:latin typeface="HG丸ｺﾞｼｯｸM-PRO"/>
                <a:cs typeface="HG丸ｺﾞｼｯｸM-PRO"/>
              </a:rPr>
              <a:t>スト</a:t>
            </a:r>
            <a:endParaRPr sz="1100" dirty="0">
              <a:latin typeface="HG丸ｺﾞｼｯｸM-PRO"/>
              <a:cs typeface="HG丸ｺﾞｼｯｸM-PRO"/>
            </a:endParaRPr>
          </a:p>
        </p:txBody>
      </p:sp>
      <p:sp>
        <p:nvSpPr>
          <p:cNvPr id="39" name="object 6"/>
          <p:cNvSpPr txBox="1"/>
          <p:nvPr/>
        </p:nvSpPr>
        <p:spPr>
          <a:xfrm>
            <a:off x="1328677" y="10217158"/>
            <a:ext cx="2065655" cy="1821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699135" algn="l"/>
              </a:tabLst>
            </a:pPr>
            <a:r>
              <a:rPr sz="1100" b="1" spc="55" dirty="0" smtClean="0">
                <a:solidFill>
                  <a:srgbClr val="F26649"/>
                </a:solidFill>
                <a:latin typeface="メイリオ"/>
                <a:cs typeface="メイリオ"/>
              </a:rPr>
              <a:t>木</a:t>
            </a:r>
            <a:r>
              <a:rPr sz="1100" b="1" spc="25" dirty="0" smtClean="0">
                <a:solidFill>
                  <a:srgbClr val="F26649"/>
                </a:solidFill>
                <a:latin typeface="メイリオ"/>
                <a:cs typeface="メイリオ"/>
              </a:rPr>
              <a:t>曜</a:t>
            </a:r>
            <a:r>
              <a:rPr sz="1100" b="1" spc="-160" dirty="0" smtClean="0">
                <a:solidFill>
                  <a:srgbClr val="F26649"/>
                </a:solidFill>
                <a:latin typeface="メイリオ"/>
                <a:cs typeface="メイリオ"/>
              </a:rPr>
              <a:t>日</a:t>
            </a:r>
            <a:r>
              <a:rPr sz="1100" b="1" spc="-160" dirty="0">
                <a:solidFill>
                  <a:srgbClr val="F26649"/>
                </a:solidFill>
                <a:latin typeface="メイリオ"/>
                <a:cs typeface="メイリオ"/>
              </a:rPr>
              <a:t>・</a:t>
            </a:r>
            <a:r>
              <a:rPr sz="1100" b="1" spc="25" dirty="0">
                <a:solidFill>
                  <a:srgbClr val="F26649"/>
                </a:solidFill>
                <a:latin typeface="メイリオ"/>
                <a:cs typeface="メイリオ"/>
              </a:rPr>
              <a:t>日曜</a:t>
            </a:r>
            <a:r>
              <a:rPr sz="1100" b="1" spc="-160" dirty="0">
                <a:solidFill>
                  <a:srgbClr val="F26649"/>
                </a:solidFill>
                <a:latin typeface="メイリオ"/>
                <a:cs typeface="メイリオ"/>
              </a:rPr>
              <a:t>日</a:t>
            </a:r>
            <a:r>
              <a:rPr sz="1100" b="1" spc="-130" dirty="0">
                <a:solidFill>
                  <a:srgbClr val="F26649"/>
                </a:solidFill>
                <a:latin typeface="メイリオ"/>
                <a:cs typeface="メイリオ"/>
              </a:rPr>
              <a:t>・</a:t>
            </a:r>
            <a:r>
              <a:rPr sz="1100" b="1" spc="30" dirty="0">
                <a:solidFill>
                  <a:srgbClr val="F26649"/>
                </a:solidFill>
                <a:latin typeface="メイリオ"/>
                <a:cs typeface="メイリオ"/>
              </a:rPr>
              <a:t>祝</a:t>
            </a:r>
            <a:r>
              <a:rPr sz="1100" b="1" dirty="0">
                <a:solidFill>
                  <a:srgbClr val="F26649"/>
                </a:solidFill>
                <a:latin typeface="メイリオ"/>
                <a:cs typeface="メイリオ"/>
              </a:rPr>
              <a:t>日</a:t>
            </a:r>
            <a:endParaRPr sz="1100" dirty="0">
              <a:latin typeface="メイリオ"/>
              <a:cs typeface="メイリオ"/>
            </a:endParaRPr>
          </a:p>
        </p:txBody>
      </p:sp>
      <p:sp>
        <p:nvSpPr>
          <p:cNvPr id="40" name="object 5"/>
          <p:cNvSpPr txBox="1"/>
          <p:nvPr/>
        </p:nvSpPr>
        <p:spPr>
          <a:xfrm>
            <a:off x="3953829" y="9248885"/>
            <a:ext cx="3318510" cy="575799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R="22860" algn="ctr">
              <a:lnSpc>
                <a:spcPts val="4175"/>
              </a:lnSpc>
            </a:pPr>
            <a:r>
              <a:rPr sz="3750" spc="-114" dirty="0" smtClean="0">
                <a:solidFill>
                  <a:srgbClr val="231F20"/>
                </a:solidFill>
                <a:latin typeface="HG丸ｺﾞｼｯｸM-PRO"/>
                <a:cs typeface="HG丸ｺﾞｼｯｸM-PRO"/>
              </a:rPr>
              <a:t>ア</a:t>
            </a:r>
            <a:r>
              <a:rPr sz="3750" spc="-210" dirty="0" smtClean="0">
                <a:solidFill>
                  <a:srgbClr val="231F20"/>
                </a:solidFill>
                <a:latin typeface="HG丸ｺﾞｼｯｸM-PRO"/>
                <a:cs typeface="HG丸ｺﾞｼｯｸM-PRO"/>
              </a:rPr>
              <a:t>ス</a:t>
            </a:r>
            <a:r>
              <a:rPr sz="3750" spc="-400" dirty="0" smtClean="0">
                <a:solidFill>
                  <a:srgbClr val="231F20"/>
                </a:solidFill>
                <a:latin typeface="HG丸ｺﾞｼｯｸM-PRO"/>
                <a:cs typeface="HG丸ｺﾞｼｯｸM-PRO"/>
              </a:rPr>
              <a:t>ク</a:t>
            </a:r>
            <a:r>
              <a:rPr sz="3750" spc="65" dirty="0" smtClean="0">
                <a:solidFill>
                  <a:srgbClr val="231F20"/>
                </a:solidFill>
                <a:latin typeface="HG丸ｺﾞｼｯｸM-PRO"/>
                <a:cs typeface="HG丸ｺﾞｼｯｸM-PRO"/>
              </a:rPr>
              <a:t>ル</a:t>
            </a:r>
            <a:r>
              <a:rPr sz="3750" spc="35" dirty="0" smtClean="0">
                <a:solidFill>
                  <a:srgbClr val="231F20"/>
                </a:solidFill>
                <a:latin typeface="HG丸ｺﾞｼｯｸM-PRO"/>
                <a:cs typeface="HG丸ｺﾞｼｯｸM-PRO"/>
              </a:rPr>
              <a:t>整</a:t>
            </a:r>
            <a:r>
              <a:rPr sz="3750" spc="0" dirty="0" smtClean="0">
                <a:solidFill>
                  <a:srgbClr val="231F20"/>
                </a:solidFill>
                <a:latin typeface="HG丸ｺﾞｼｯｸM-PRO"/>
                <a:cs typeface="HG丸ｺﾞｼｯｸM-PRO"/>
              </a:rPr>
              <a:t>骨</a:t>
            </a:r>
            <a:r>
              <a:rPr sz="3750" spc="10" dirty="0" smtClean="0">
                <a:solidFill>
                  <a:srgbClr val="231F20"/>
                </a:solidFill>
                <a:latin typeface="HG丸ｺﾞｼｯｸM-PRO"/>
                <a:cs typeface="HG丸ｺﾞｼｯｸM-PRO"/>
              </a:rPr>
              <a:t>院</a:t>
            </a:r>
            <a:endParaRPr sz="1100" dirty="0">
              <a:latin typeface="メイリオ"/>
              <a:cs typeface="メイリオ"/>
            </a:endParaRPr>
          </a:p>
        </p:txBody>
      </p:sp>
      <p:sp>
        <p:nvSpPr>
          <p:cNvPr id="41" name="object 5"/>
          <p:cNvSpPr txBox="1"/>
          <p:nvPr/>
        </p:nvSpPr>
        <p:spPr>
          <a:xfrm>
            <a:off x="3941129" y="8852322"/>
            <a:ext cx="3318510" cy="485389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424815" algn="r">
              <a:lnSpc>
                <a:spcPts val="3504"/>
              </a:lnSpc>
              <a:spcBef>
                <a:spcPts val="310"/>
              </a:spcBef>
            </a:pPr>
            <a:r>
              <a:rPr sz="3150" b="1" spc="-150" dirty="0" smtClean="0">
                <a:solidFill>
                  <a:srgbClr val="00B385"/>
                </a:solidFill>
                <a:latin typeface="メイリオ"/>
                <a:cs typeface="メイリオ"/>
              </a:rPr>
              <a:t>03-1234-1111</a:t>
            </a:r>
            <a:endParaRPr sz="1100" dirty="0">
              <a:latin typeface="メイリオ"/>
              <a:cs typeface="メイリオ"/>
            </a:endParaRPr>
          </a:p>
        </p:txBody>
      </p:sp>
      <p:sp>
        <p:nvSpPr>
          <p:cNvPr id="42" name="object 5"/>
          <p:cNvSpPr txBox="1"/>
          <p:nvPr/>
        </p:nvSpPr>
        <p:spPr>
          <a:xfrm>
            <a:off x="3953829" y="9935098"/>
            <a:ext cx="3318510" cy="185307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R="40640" algn="ctr">
              <a:lnSpc>
                <a:spcPts val="1210"/>
              </a:lnSpc>
            </a:pPr>
            <a:r>
              <a:rPr sz="1100" b="1" spc="40" dirty="0" smtClean="0">
                <a:solidFill>
                  <a:srgbClr val="231F20"/>
                </a:solidFill>
                <a:latin typeface="メイリオ"/>
                <a:cs typeface="メイリオ"/>
              </a:rPr>
              <a:t>http</a:t>
            </a:r>
            <a:r>
              <a:rPr sz="1100" b="1" spc="40" dirty="0">
                <a:solidFill>
                  <a:srgbClr val="231F20"/>
                </a:solidFill>
                <a:latin typeface="メイリオ"/>
                <a:cs typeface="メイリオ"/>
              </a:rPr>
              <a:t>://www.askult.com/</a:t>
            </a:r>
            <a:endParaRPr sz="1100" dirty="0">
              <a:latin typeface="メイリオ"/>
              <a:cs typeface="メイリオ"/>
            </a:endParaRPr>
          </a:p>
        </p:txBody>
      </p:sp>
      <p:sp>
        <p:nvSpPr>
          <p:cNvPr id="43" name="object 5"/>
          <p:cNvSpPr txBox="1"/>
          <p:nvPr/>
        </p:nvSpPr>
        <p:spPr>
          <a:xfrm>
            <a:off x="3953829" y="9741552"/>
            <a:ext cx="3318510" cy="181460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R="40640" algn="ctr">
              <a:lnSpc>
                <a:spcPts val="1210"/>
              </a:lnSpc>
            </a:pPr>
            <a:r>
              <a:rPr sz="1050" spc="-6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〒</a:t>
            </a:r>
            <a:r>
              <a:rPr sz="1050" spc="1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135-0061</a:t>
            </a:r>
            <a:r>
              <a:rPr sz="105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050" spc="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東</a:t>
            </a:r>
            <a:r>
              <a:rPr sz="1050" spc="-2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京</a:t>
            </a:r>
            <a:r>
              <a:rPr sz="1050" spc="-1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都</a:t>
            </a:r>
            <a:r>
              <a:rPr sz="1050" spc="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江</a:t>
            </a:r>
            <a:r>
              <a:rPr sz="1050" spc="-1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東</a:t>
            </a:r>
            <a:r>
              <a:rPr sz="105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区</a:t>
            </a:r>
            <a:r>
              <a:rPr sz="1050" spc="1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豊</a:t>
            </a:r>
            <a:r>
              <a:rPr sz="1050" spc="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洲</a:t>
            </a:r>
            <a:r>
              <a:rPr sz="1050" spc="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3-2-3</a:t>
            </a:r>
            <a:endParaRPr sz="1050" dirty="0">
              <a:latin typeface="ＭＳ Ｐゴシック"/>
              <a:cs typeface="ＭＳ Ｐゴシック"/>
            </a:endParaRPr>
          </a:p>
        </p:txBody>
      </p:sp>
      <p:graphicFrame>
        <p:nvGraphicFramePr>
          <p:cNvPr id="44" name="object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6014227"/>
              </p:ext>
            </p:extLst>
          </p:nvPr>
        </p:nvGraphicFramePr>
        <p:xfrm>
          <a:off x="546229" y="8839634"/>
          <a:ext cx="3098799" cy="129730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08380"/>
                <a:gridCol w="298450"/>
                <a:gridCol w="298450"/>
                <a:gridCol w="298450"/>
                <a:gridCol w="298450"/>
                <a:gridCol w="298450"/>
                <a:gridCol w="298450"/>
                <a:gridCol w="299719"/>
              </a:tblGrid>
              <a:tr h="349250">
                <a:tc>
                  <a:txBody>
                    <a:bodyPr/>
                    <a:lstStyle/>
                    <a:p>
                      <a:pPr marL="191135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1700" b="1" dirty="0" smtClean="0">
                          <a:solidFill>
                            <a:srgbClr val="FFFFFF"/>
                          </a:solidFill>
                          <a:latin typeface="メイリオ"/>
                          <a:cs typeface="メイリオ"/>
                        </a:rPr>
                        <a:t>時</a:t>
                      </a:r>
                      <a:r>
                        <a:rPr sz="1700" b="1" spc="-25" dirty="0" smtClean="0">
                          <a:solidFill>
                            <a:srgbClr val="FFFFFF"/>
                          </a:solidFill>
                          <a:latin typeface="メイリオ"/>
                          <a:cs typeface="メイリオ"/>
                        </a:rPr>
                        <a:t>間帯</a:t>
                      </a:r>
                      <a:endParaRPr sz="1700" dirty="0">
                        <a:latin typeface="メイリオ"/>
                        <a:cs typeface="メイリオ"/>
                      </a:endParaRPr>
                    </a:p>
                  </a:txBody>
                  <a:tcPr marL="0" marR="0" marT="34925" marB="0">
                    <a:lnL>
                      <a:noFill/>
                    </a:lnL>
                    <a:lnR w="12700">
                      <a:noFill/>
                      <a:prstDash val="solid"/>
                    </a:lnR>
                    <a:lnT>
                      <a:noFill/>
                    </a:lnT>
                    <a:lnB w="6350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1700" b="1" dirty="0">
                          <a:solidFill>
                            <a:srgbClr val="F26649"/>
                          </a:solidFill>
                          <a:latin typeface="メイリオ"/>
                          <a:cs typeface="メイリオ"/>
                        </a:rPr>
                        <a:t>月</a:t>
                      </a:r>
                      <a:endParaRPr sz="1700">
                        <a:latin typeface="メイリオ"/>
                        <a:cs typeface="メイリオ"/>
                      </a:endParaRPr>
                    </a:p>
                  </a:txBody>
                  <a:tcPr marL="0" marR="0" marT="34925" marB="0">
                    <a:lnL w="12700">
                      <a:noFill/>
                      <a:prstDash val="solid"/>
                    </a:lnL>
                    <a:lnR w="12700">
                      <a:noFill/>
                      <a:prstDash val="solid"/>
                    </a:lnR>
                    <a:lnT w="3175">
                      <a:noFill/>
                      <a:prstDash val="solid"/>
                    </a:lnT>
                    <a:lnB w="3175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1700" b="1" dirty="0">
                          <a:solidFill>
                            <a:srgbClr val="F26649"/>
                          </a:solidFill>
                          <a:latin typeface="メイリオ"/>
                          <a:cs typeface="メイリオ"/>
                        </a:rPr>
                        <a:t>火</a:t>
                      </a:r>
                      <a:endParaRPr sz="1700">
                        <a:latin typeface="メイリオ"/>
                        <a:cs typeface="メイリオ"/>
                      </a:endParaRPr>
                    </a:p>
                  </a:txBody>
                  <a:tcPr marL="0" marR="0" marT="34925" marB="0">
                    <a:lnL w="12700">
                      <a:noFill/>
                      <a:prstDash val="solid"/>
                    </a:lnL>
                    <a:lnR w="12700">
                      <a:noFill/>
                      <a:prstDash val="solid"/>
                    </a:lnR>
                    <a:lnT w="3175">
                      <a:noFill/>
                      <a:prstDash val="solid"/>
                    </a:lnT>
                    <a:lnB w="3175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R="1905" algn="ctr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1700" b="1" dirty="0">
                          <a:solidFill>
                            <a:srgbClr val="F26649"/>
                          </a:solidFill>
                          <a:latin typeface="メイリオ"/>
                          <a:cs typeface="メイリオ"/>
                        </a:rPr>
                        <a:t>水</a:t>
                      </a:r>
                      <a:endParaRPr sz="1700">
                        <a:latin typeface="メイリオ"/>
                        <a:cs typeface="メイリオ"/>
                      </a:endParaRPr>
                    </a:p>
                  </a:txBody>
                  <a:tcPr marL="0" marR="0" marT="34925" marB="0">
                    <a:lnL w="12700">
                      <a:noFill/>
                      <a:prstDash val="solid"/>
                    </a:lnL>
                    <a:lnR w="12700">
                      <a:noFill/>
                      <a:prstDash val="solid"/>
                    </a:lnR>
                    <a:lnT w="3175">
                      <a:noFill/>
                      <a:prstDash val="solid"/>
                    </a:lnT>
                    <a:lnB w="3175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R="1905" algn="ctr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1700" b="1" dirty="0">
                          <a:solidFill>
                            <a:srgbClr val="F26649"/>
                          </a:solidFill>
                          <a:latin typeface="メイリオ"/>
                          <a:cs typeface="メイリオ"/>
                        </a:rPr>
                        <a:t>木</a:t>
                      </a:r>
                      <a:endParaRPr sz="1700">
                        <a:latin typeface="メイリオ"/>
                        <a:cs typeface="メイリオ"/>
                      </a:endParaRPr>
                    </a:p>
                  </a:txBody>
                  <a:tcPr marL="0" marR="0" marT="34925" marB="0">
                    <a:lnL w="12700">
                      <a:noFill/>
                      <a:prstDash val="solid"/>
                    </a:lnL>
                    <a:lnR w="12700">
                      <a:noFill/>
                      <a:prstDash val="solid"/>
                    </a:lnR>
                    <a:lnT w="3175">
                      <a:noFill/>
                      <a:prstDash val="solid"/>
                    </a:lnT>
                    <a:lnB w="3175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R="1270" algn="ctr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1700" b="1" dirty="0">
                          <a:solidFill>
                            <a:srgbClr val="F26649"/>
                          </a:solidFill>
                          <a:latin typeface="メイリオ"/>
                          <a:cs typeface="メイリオ"/>
                        </a:rPr>
                        <a:t>金</a:t>
                      </a:r>
                      <a:endParaRPr sz="1700">
                        <a:latin typeface="メイリオ"/>
                        <a:cs typeface="メイリオ"/>
                      </a:endParaRPr>
                    </a:p>
                  </a:txBody>
                  <a:tcPr marL="0" marR="0" marT="34925" marB="0">
                    <a:lnL w="12700">
                      <a:noFill/>
                      <a:prstDash val="solid"/>
                    </a:lnL>
                    <a:lnR w="12700">
                      <a:noFill/>
                      <a:prstDash val="solid"/>
                    </a:lnR>
                    <a:lnT w="3175">
                      <a:noFill/>
                      <a:prstDash val="solid"/>
                    </a:lnT>
                    <a:lnB w="3175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R="1270" algn="ctr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1700" b="1" dirty="0">
                          <a:solidFill>
                            <a:srgbClr val="F26649"/>
                          </a:solidFill>
                          <a:latin typeface="メイリオ"/>
                          <a:cs typeface="メイリオ"/>
                        </a:rPr>
                        <a:t>土</a:t>
                      </a:r>
                      <a:endParaRPr sz="1700">
                        <a:latin typeface="メイリオ"/>
                        <a:cs typeface="メイリオ"/>
                      </a:endParaRPr>
                    </a:p>
                  </a:txBody>
                  <a:tcPr marL="0" marR="0" marT="34925" marB="0">
                    <a:lnL w="12700">
                      <a:noFill/>
                      <a:prstDash val="solid"/>
                    </a:lnL>
                    <a:lnR w="12700">
                      <a:noFill/>
                      <a:prstDash val="solid"/>
                    </a:lnR>
                    <a:lnT w="3175">
                      <a:noFill/>
                      <a:prstDash val="solid"/>
                    </a:lnT>
                    <a:lnB w="3175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1700" b="1" dirty="0">
                          <a:solidFill>
                            <a:srgbClr val="F26649"/>
                          </a:solidFill>
                          <a:latin typeface="メイリオ"/>
                          <a:cs typeface="メイリオ"/>
                        </a:rPr>
                        <a:t>日</a:t>
                      </a:r>
                      <a:endParaRPr sz="1700">
                        <a:latin typeface="メイリオ"/>
                        <a:cs typeface="メイリオ"/>
                      </a:endParaRPr>
                    </a:p>
                  </a:txBody>
                  <a:tcPr marL="0" marR="0" marT="34925" marB="0">
                    <a:lnL w="12700">
                      <a:noFill/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 w="3175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76250">
                <a:tc>
                  <a:txBody>
                    <a:bodyPr/>
                    <a:lstStyle/>
                    <a:p>
                      <a:pPr marL="95250">
                        <a:lnSpc>
                          <a:spcPts val="1395"/>
                        </a:lnSpc>
                        <a:spcBef>
                          <a:spcPts val="375"/>
                        </a:spcBef>
                      </a:pPr>
                      <a:r>
                        <a:rPr sz="1200" b="1" spc="-90" dirty="0" smtClean="0">
                          <a:solidFill>
                            <a:srgbClr val="F26649"/>
                          </a:solidFill>
                          <a:latin typeface="メイリオ"/>
                          <a:cs typeface="メイリオ"/>
                        </a:rPr>
                        <a:t>9</a:t>
                      </a:r>
                      <a:r>
                        <a:rPr lang="ja-JP" altLang="en-US" sz="1200" b="1" spc="-90" dirty="0" smtClean="0">
                          <a:solidFill>
                            <a:srgbClr val="F26649"/>
                          </a:solidFill>
                          <a:latin typeface="メイリオ"/>
                          <a:cs typeface="メイリオ"/>
                        </a:rPr>
                        <a:t>：</a:t>
                      </a:r>
                      <a:r>
                        <a:rPr sz="1200" b="1" spc="-90" dirty="0" smtClean="0">
                          <a:solidFill>
                            <a:srgbClr val="F26649"/>
                          </a:solidFill>
                          <a:latin typeface="メイリオ"/>
                          <a:cs typeface="メイリオ"/>
                        </a:rPr>
                        <a:t>00</a:t>
                      </a:r>
                      <a:r>
                        <a:rPr sz="1200" b="1" spc="-90" dirty="0">
                          <a:solidFill>
                            <a:srgbClr val="F26649"/>
                          </a:solidFill>
                          <a:latin typeface="メイリオ"/>
                          <a:cs typeface="メイリオ"/>
                        </a:rPr>
                        <a:t>～</a:t>
                      </a:r>
                      <a:endParaRPr sz="1200" dirty="0">
                        <a:latin typeface="メイリオ"/>
                        <a:cs typeface="メイリオ"/>
                      </a:endParaRPr>
                    </a:p>
                    <a:p>
                      <a:pPr marL="413384">
                        <a:lnSpc>
                          <a:spcPts val="1395"/>
                        </a:lnSpc>
                      </a:pPr>
                      <a:r>
                        <a:rPr sz="1200" b="1" spc="-110" dirty="0" smtClean="0">
                          <a:solidFill>
                            <a:srgbClr val="F26649"/>
                          </a:solidFill>
                          <a:latin typeface="メイリオ"/>
                          <a:cs typeface="メイリオ"/>
                        </a:rPr>
                        <a:t>11</a:t>
                      </a:r>
                      <a:r>
                        <a:rPr lang="ja-JP" altLang="en-US" sz="1200" b="1" spc="-110" dirty="0" smtClean="0">
                          <a:solidFill>
                            <a:srgbClr val="F26649"/>
                          </a:solidFill>
                          <a:latin typeface="メイリオ"/>
                          <a:cs typeface="メイリオ"/>
                        </a:rPr>
                        <a:t>：</a:t>
                      </a:r>
                      <a:r>
                        <a:rPr sz="1200" b="1" spc="-110" dirty="0" smtClean="0">
                          <a:solidFill>
                            <a:srgbClr val="F26649"/>
                          </a:solidFill>
                          <a:latin typeface="メイリオ"/>
                          <a:cs typeface="メイリオ"/>
                        </a:rPr>
                        <a:t>00</a:t>
                      </a:r>
                      <a:endParaRPr sz="1200" dirty="0">
                        <a:latin typeface="メイリオ"/>
                        <a:cs typeface="メイリオ"/>
                      </a:endParaRPr>
                    </a:p>
                  </a:txBody>
                  <a:tcPr marL="0" marR="0" marT="47625" marB="0">
                    <a:lnL w="12700">
                      <a:noFill/>
                      <a:prstDash val="solid"/>
                    </a:lnL>
                    <a:lnR w="12700">
                      <a:noFill/>
                      <a:prstDash val="solid"/>
                    </a:lnR>
                    <a:lnT w="6350">
                      <a:noFill/>
                      <a:prstDash val="solid"/>
                    </a:lnT>
                    <a:lnB w="6350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>
                        <a:lnSpc>
                          <a:spcPct val="100000"/>
                        </a:lnSpc>
                        <a:spcBef>
                          <a:spcPts val="770"/>
                        </a:spcBef>
                      </a:pPr>
                      <a:r>
                        <a:rPr sz="1700" b="1" dirty="0">
                          <a:solidFill>
                            <a:srgbClr val="F26649"/>
                          </a:solidFill>
                          <a:latin typeface="メイリオ"/>
                          <a:cs typeface="メイリオ"/>
                        </a:rPr>
                        <a:t>●</a:t>
                      </a:r>
                      <a:endParaRPr sz="1700">
                        <a:latin typeface="メイリオ"/>
                        <a:cs typeface="メイリオ"/>
                      </a:endParaRPr>
                    </a:p>
                  </a:txBody>
                  <a:tcPr marL="0" marR="0" marT="97790" marB="0">
                    <a:lnL w="12700">
                      <a:noFill/>
                      <a:prstDash val="solid"/>
                    </a:lnL>
                    <a:lnR w="12700">
                      <a:noFill/>
                      <a:prstDash val="solid"/>
                    </a:lnR>
                    <a:lnT w="3175">
                      <a:noFill/>
                      <a:prstDash val="solid"/>
                    </a:lnT>
                    <a:lnB w="3175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>
                        <a:lnSpc>
                          <a:spcPct val="100000"/>
                        </a:lnSpc>
                        <a:spcBef>
                          <a:spcPts val="770"/>
                        </a:spcBef>
                      </a:pPr>
                      <a:r>
                        <a:rPr sz="1700" b="1" dirty="0">
                          <a:solidFill>
                            <a:srgbClr val="F26649"/>
                          </a:solidFill>
                          <a:latin typeface="メイリオ"/>
                          <a:cs typeface="メイリオ"/>
                        </a:rPr>
                        <a:t>●</a:t>
                      </a:r>
                      <a:endParaRPr sz="1700">
                        <a:latin typeface="メイリオ"/>
                        <a:cs typeface="メイリオ"/>
                      </a:endParaRPr>
                    </a:p>
                  </a:txBody>
                  <a:tcPr marL="0" marR="0" marT="97790" marB="0">
                    <a:lnL w="12700">
                      <a:noFill/>
                      <a:prstDash val="solid"/>
                    </a:lnL>
                    <a:lnR w="12700">
                      <a:noFill/>
                      <a:prstDash val="solid"/>
                    </a:lnR>
                    <a:lnT w="3175">
                      <a:noFill/>
                      <a:prstDash val="solid"/>
                    </a:lnT>
                    <a:lnB w="3175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R="635" algn="ctr">
                        <a:lnSpc>
                          <a:spcPct val="100000"/>
                        </a:lnSpc>
                        <a:spcBef>
                          <a:spcPts val="770"/>
                        </a:spcBef>
                      </a:pPr>
                      <a:r>
                        <a:rPr sz="1700" b="1" dirty="0">
                          <a:solidFill>
                            <a:srgbClr val="F26649"/>
                          </a:solidFill>
                          <a:latin typeface="メイリオ"/>
                          <a:cs typeface="メイリオ"/>
                        </a:rPr>
                        <a:t>●</a:t>
                      </a:r>
                      <a:endParaRPr sz="1700">
                        <a:latin typeface="メイリオ"/>
                        <a:cs typeface="メイリオ"/>
                      </a:endParaRPr>
                    </a:p>
                  </a:txBody>
                  <a:tcPr marL="0" marR="0" marT="97790" marB="0">
                    <a:lnL w="12700">
                      <a:noFill/>
                      <a:prstDash val="solid"/>
                    </a:lnL>
                    <a:lnR w="12700">
                      <a:noFill/>
                      <a:prstDash val="solid"/>
                    </a:lnR>
                    <a:lnT w="3175">
                      <a:noFill/>
                      <a:prstDash val="solid"/>
                    </a:lnT>
                    <a:lnB w="3175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R="1270" algn="ctr">
                        <a:lnSpc>
                          <a:spcPct val="100000"/>
                        </a:lnSpc>
                        <a:spcBef>
                          <a:spcPts val="770"/>
                        </a:spcBef>
                      </a:pPr>
                      <a:r>
                        <a:rPr sz="1700" b="1" dirty="0">
                          <a:solidFill>
                            <a:srgbClr val="F26649"/>
                          </a:solidFill>
                          <a:latin typeface="メイリオ"/>
                          <a:cs typeface="メイリオ"/>
                        </a:rPr>
                        <a:t>×</a:t>
                      </a:r>
                      <a:endParaRPr sz="1700">
                        <a:latin typeface="メイリオ"/>
                        <a:cs typeface="メイリオ"/>
                      </a:endParaRPr>
                    </a:p>
                  </a:txBody>
                  <a:tcPr marL="0" marR="0" marT="97790" marB="0">
                    <a:lnL w="12700">
                      <a:noFill/>
                      <a:prstDash val="solid"/>
                    </a:lnL>
                    <a:lnR w="12700">
                      <a:noFill/>
                      <a:prstDash val="solid"/>
                    </a:lnR>
                    <a:lnT w="3175">
                      <a:noFill/>
                      <a:prstDash val="solid"/>
                    </a:lnT>
                    <a:lnB w="3175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R="1270" algn="ctr">
                        <a:lnSpc>
                          <a:spcPct val="100000"/>
                        </a:lnSpc>
                        <a:spcBef>
                          <a:spcPts val="770"/>
                        </a:spcBef>
                      </a:pPr>
                      <a:r>
                        <a:rPr sz="1700" b="1" dirty="0">
                          <a:solidFill>
                            <a:srgbClr val="F26649"/>
                          </a:solidFill>
                          <a:latin typeface="メイリオ"/>
                          <a:cs typeface="メイリオ"/>
                        </a:rPr>
                        <a:t>●</a:t>
                      </a:r>
                      <a:endParaRPr sz="1700">
                        <a:latin typeface="メイリオ"/>
                        <a:cs typeface="メイリオ"/>
                      </a:endParaRPr>
                    </a:p>
                  </a:txBody>
                  <a:tcPr marL="0" marR="0" marT="97790" marB="0">
                    <a:lnL w="12700">
                      <a:noFill/>
                      <a:prstDash val="solid"/>
                    </a:lnL>
                    <a:lnR w="12700">
                      <a:noFill/>
                      <a:prstDash val="solid"/>
                    </a:lnR>
                    <a:lnT w="3175">
                      <a:noFill/>
                      <a:prstDash val="solid"/>
                    </a:lnT>
                    <a:lnB w="3175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R="635" algn="ctr">
                        <a:lnSpc>
                          <a:spcPct val="100000"/>
                        </a:lnSpc>
                        <a:spcBef>
                          <a:spcPts val="770"/>
                        </a:spcBef>
                      </a:pPr>
                      <a:r>
                        <a:rPr sz="1700" b="1" dirty="0">
                          <a:solidFill>
                            <a:srgbClr val="F26649"/>
                          </a:solidFill>
                          <a:latin typeface="メイリオ"/>
                          <a:cs typeface="メイリオ"/>
                        </a:rPr>
                        <a:t>●</a:t>
                      </a:r>
                      <a:endParaRPr sz="1700" dirty="0">
                        <a:latin typeface="メイリオ"/>
                        <a:cs typeface="メイリオ"/>
                      </a:endParaRPr>
                    </a:p>
                  </a:txBody>
                  <a:tcPr marL="0" marR="0" marT="97790" marB="0">
                    <a:lnL w="12700">
                      <a:noFill/>
                      <a:prstDash val="solid"/>
                    </a:lnL>
                    <a:lnR w="12700">
                      <a:noFill/>
                      <a:prstDash val="solid"/>
                    </a:lnR>
                    <a:lnT w="3175">
                      <a:noFill/>
                      <a:prstDash val="solid"/>
                    </a:lnT>
                    <a:lnB w="3175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54610">
                        <a:lnSpc>
                          <a:spcPct val="100000"/>
                        </a:lnSpc>
                        <a:spcBef>
                          <a:spcPts val="770"/>
                        </a:spcBef>
                      </a:pPr>
                      <a:r>
                        <a:rPr sz="1700" b="1" dirty="0">
                          <a:solidFill>
                            <a:srgbClr val="F26649"/>
                          </a:solidFill>
                          <a:latin typeface="メイリオ"/>
                          <a:cs typeface="メイリオ"/>
                        </a:rPr>
                        <a:t>×</a:t>
                      </a:r>
                      <a:endParaRPr sz="1700">
                        <a:latin typeface="メイリオ"/>
                        <a:cs typeface="メイリオ"/>
                      </a:endParaRPr>
                    </a:p>
                  </a:txBody>
                  <a:tcPr marL="0" marR="0" marT="97790" marB="0">
                    <a:lnL w="12700">
                      <a:noFill/>
                      <a:prstDash val="solid"/>
                    </a:lnL>
                    <a:lnR w="12700">
                      <a:noFill/>
                      <a:prstDash val="solid"/>
                    </a:lnR>
                    <a:lnT w="3175">
                      <a:noFill/>
                      <a:prstDash val="solid"/>
                    </a:lnT>
                    <a:lnB w="3175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71805">
                <a:tc>
                  <a:txBody>
                    <a:bodyPr/>
                    <a:lstStyle/>
                    <a:p>
                      <a:pPr marL="95250">
                        <a:lnSpc>
                          <a:spcPts val="1395"/>
                        </a:lnSpc>
                        <a:spcBef>
                          <a:spcPts val="360"/>
                        </a:spcBef>
                      </a:pPr>
                      <a:r>
                        <a:rPr sz="1200" b="1" spc="-85" dirty="0" smtClean="0">
                          <a:solidFill>
                            <a:srgbClr val="F26649"/>
                          </a:solidFill>
                          <a:latin typeface="メイリオ"/>
                          <a:cs typeface="メイリオ"/>
                        </a:rPr>
                        <a:t>15</a:t>
                      </a:r>
                      <a:r>
                        <a:rPr lang="ja-JP" altLang="en-US" sz="1200" b="1" spc="-85" dirty="0" smtClean="0">
                          <a:solidFill>
                            <a:srgbClr val="F26649"/>
                          </a:solidFill>
                          <a:latin typeface="メイリオ"/>
                          <a:cs typeface="メイリオ"/>
                        </a:rPr>
                        <a:t>：</a:t>
                      </a:r>
                      <a:r>
                        <a:rPr sz="1200" b="1" spc="-85" dirty="0" smtClean="0">
                          <a:solidFill>
                            <a:srgbClr val="F26649"/>
                          </a:solidFill>
                          <a:latin typeface="メイリオ"/>
                          <a:cs typeface="メイリオ"/>
                        </a:rPr>
                        <a:t>00</a:t>
                      </a:r>
                      <a:r>
                        <a:rPr sz="1200" b="1" spc="-85" dirty="0">
                          <a:solidFill>
                            <a:srgbClr val="F26649"/>
                          </a:solidFill>
                          <a:latin typeface="メイリオ"/>
                          <a:cs typeface="メイリオ"/>
                        </a:rPr>
                        <a:t>～</a:t>
                      </a:r>
                      <a:endParaRPr sz="1200" dirty="0">
                        <a:latin typeface="メイリオ"/>
                        <a:cs typeface="メイリオ"/>
                      </a:endParaRPr>
                    </a:p>
                    <a:p>
                      <a:pPr marL="413384">
                        <a:lnSpc>
                          <a:spcPts val="1395"/>
                        </a:lnSpc>
                      </a:pPr>
                      <a:r>
                        <a:rPr sz="1200" b="1" spc="-110" dirty="0" smtClean="0">
                          <a:solidFill>
                            <a:srgbClr val="F26649"/>
                          </a:solidFill>
                          <a:latin typeface="メイリオ"/>
                          <a:cs typeface="メイリオ"/>
                        </a:rPr>
                        <a:t>19</a:t>
                      </a:r>
                      <a:r>
                        <a:rPr lang="ja-JP" altLang="en-US" sz="1200" b="1" spc="-110" dirty="0" smtClean="0">
                          <a:solidFill>
                            <a:srgbClr val="F26649"/>
                          </a:solidFill>
                          <a:latin typeface="メイリオ"/>
                          <a:cs typeface="メイリオ"/>
                        </a:rPr>
                        <a:t>：</a:t>
                      </a:r>
                      <a:r>
                        <a:rPr sz="1200" b="1" spc="-110" dirty="0" smtClean="0">
                          <a:solidFill>
                            <a:srgbClr val="F26649"/>
                          </a:solidFill>
                          <a:latin typeface="メイリオ"/>
                          <a:cs typeface="メイリオ"/>
                        </a:rPr>
                        <a:t>30</a:t>
                      </a:r>
                      <a:endParaRPr sz="1200" dirty="0">
                        <a:latin typeface="メイリオ"/>
                        <a:cs typeface="メイリオ"/>
                      </a:endParaRPr>
                    </a:p>
                  </a:txBody>
                  <a:tcPr marL="0" marR="0" marB="0">
                    <a:lnL>
                      <a:noFill/>
                    </a:lnL>
                    <a:lnR w="12700">
                      <a:noFill/>
                      <a:prstDash val="solid"/>
                    </a:lnR>
                    <a:lnT w="6350">
                      <a:noFill/>
                      <a:prstDash val="soli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>
                        <a:lnSpc>
                          <a:spcPct val="100000"/>
                        </a:lnSpc>
                        <a:spcBef>
                          <a:spcPts val="685"/>
                        </a:spcBef>
                      </a:pPr>
                      <a:r>
                        <a:rPr sz="1700" b="1" dirty="0">
                          <a:solidFill>
                            <a:srgbClr val="F26649"/>
                          </a:solidFill>
                          <a:latin typeface="メイリオ"/>
                          <a:cs typeface="メイリオ"/>
                        </a:rPr>
                        <a:t>●</a:t>
                      </a:r>
                      <a:endParaRPr sz="1700">
                        <a:latin typeface="メイリオ"/>
                        <a:cs typeface="メイリオ"/>
                      </a:endParaRPr>
                    </a:p>
                  </a:txBody>
                  <a:tcPr marL="0" marR="0" marT="86995" marB="0">
                    <a:lnL w="12700">
                      <a:noFill/>
                      <a:prstDash val="solid"/>
                    </a:lnL>
                    <a:lnR w="12700">
                      <a:noFill/>
                      <a:prstDash val="solid"/>
                    </a:lnR>
                    <a:lnT w="3175">
                      <a:noFill/>
                      <a:prstDash val="solid"/>
                    </a:lnT>
                    <a:lnB w="3175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>
                        <a:lnSpc>
                          <a:spcPct val="100000"/>
                        </a:lnSpc>
                        <a:spcBef>
                          <a:spcPts val="685"/>
                        </a:spcBef>
                      </a:pPr>
                      <a:r>
                        <a:rPr sz="1700" b="1" dirty="0">
                          <a:solidFill>
                            <a:srgbClr val="F26649"/>
                          </a:solidFill>
                          <a:latin typeface="メイリオ"/>
                          <a:cs typeface="メイリオ"/>
                        </a:rPr>
                        <a:t>●</a:t>
                      </a:r>
                      <a:endParaRPr sz="1700">
                        <a:latin typeface="メイリオ"/>
                        <a:cs typeface="メイリオ"/>
                      </a:endParaRPr>
                    </a:p>
                  </a:txBody>
                  <a:tcPr marL="0" marR="0" marT="86995" marB="0">
                    <a:lnL w="12700">
                      <a:noFill/>
                      <a:prstDash val="solid"/>
                    </a:lnL>
                    <a:lnR w="12700">
                      <a:noFill/>
                      <a:prstDash val="solid"/>
                    </a:lnR>
                    <a:lnT w="3175">
                      <a:noFill/>
                      <a:prstDash val="solid"/>
                    </a:lnT>
                    <a:lnB w="3175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R="635" algn="ctr">
                        <a:lnSpc>
                          <a:spcPct val="100000"/>
                        </a:lnSpc>
                        <a:spcBef>
                          <a:spcPts val="685"/>
                        </a:spcBef>
                      </a:pPr>
                      <a:r>
                        <a:rPr sz="1700" b="1" dirty="0">
                          <a:solidFill>
                            <a:srgbClr val="F26649"/>
                          </a:solidFill>
                          <a:latin typeface="メイリオ"/>
                          <a:cs typeface="メイリオ"/>
                        </a:rPr>
                        <a:t>●</a:t>
                      </a:r>
                      <a:endParaRPr sz="1700">
                        <a:latin typeface="メイリオ"/>
                        <a:cs typeface="メイリオ"/>
                      </a:endParaRPr>
                    </a:p>
                  </a:txBody>
                  <a:tcPr marL="0" marR="0" marT="86995" marB="0">
                    <a:lnL w="12700">
                      <a:noFill/>
                      <a:prstDash val="solid"/>
                    </a:lnL>
                    <a:lnR w="12700">
                      <a:noFill/>
                      <a:prstDash val="solid"/>
                    </a:lnR>
                    <a:lnT w="3175">
                      <a:noFill/>
                      <a:prstDash val="solid"/>
                    </a:lnT>
                    <a:lnB w="3175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R="1270" algn="ctr">
                        <a:lnSpc>
                          <a:spcPct val="100000"/>
                        </a:lnSpc>
                        <a:spcBef>
                          <a:spcPts val="685"/>
                        </a:spcBef>
                      </a:pPr>
                      <a:r>
                        <a:rPr sz="1700" b="1" dirty="0">
                          <a:solidFill>
                            <a:srgbClr val="F26649"/>
                          </a:solidFill>
                          <a:latin typeface="メイリオ"/>
                          <a:cs typeface="メイリオ"/>
                        </a:rPr>
                        <a:t>×</a:t>
                      </a:r>
                      <a:endParaRPr sz="1700">
                        <a:latin typeface="メイリオ"/>
                        <a:cs typeface="メイリオ"/>
                      </a:endParaRPr>
                    </a:p>
                  </a:txBody>
                  <a:tcPr marL="0" marR="0" marT="86995" marB="0">
                    <a:lnL w="12700">
                      <a:noFill/>
                      <a:prstDash val="solid"/>
                    </a:lnL>
                    <a:lnR w="12700">
                      <a:noFill/>
                      <a:prstDash val="solid"/>
                    </a:lnR>
                    <a:lnT w="3175">
                      <a:noFill/>
                      <a:prstDash val="solid"/>
                    </a:lnT>
                    <a:lnB w="3175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R="1270" algn="ctr">
                        <a:lnSpc>
                          <a:spcPct val="100000"/>
                        </a:lnSpc>
                        <a:spcBef>
                          <a:spcPts val="685"/>
                        </a:spcBef>
                      </a:pPr>
                      <a:r>
                        <a:rPr sz="1700" b="1" dirty="0">
                          <a:solidFill>
                            <a:srgbClr val="F26649"/>
                          </a:solidFill>
                          <a:latin typeface="メイリオ"/>
                          <a:cs typeface="メイリオ"/>
                        </a:rPr>
                        <a:t>●</a:t>
                      </a:r>
                      <a:endParaRPr sz="1700">
                        <a:latin typeface="メイリオ"/>
                        <a:cs typeface="メイリオ"/>
                      </a:endParaRPr>
                    </a:p>
                  </a:txBody>
                  <a:tcPr marL="0" marR="0" marT="86995" marB="0">
                    <a:lnL w="12700">
                      <a:noFill/>
                      <a:prstDash val="solid"/>
                    </a:lnL>
                    <a:lnR w="12700">
                      <a:noFill/>
                      <a:prstDash val="solid"/>
                    </a:lnR>
                    <a:lnT w="3175">
                      <a:noFill/>
                      <a:prstDash val="solid"/>
                    </a:lnT>
                    <a:lnB w="3175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R="635" algn="ctr">
                        <a:lnSpc>
                          <a:spcPct val="100000"/>
                        </a:lnSpc>
                        <a:spcBef>
                          <a:spcPts val="685"/>
                        </a:spcBef>
                      </a:pPr>
                      <a:r>
                        <a:rPr sz="1700" b="1" dirty="0">
                          <a:solidFill>
                            <a:srgbClr val="F26649"/>
                          </a:solidFill>
                          <a:latin typeface="メイリオ"/>
                          <a:cs typeface="メイリオ"/>
                        </a:rPr>
                        <a:t>●</a:t>
                      </a:r>
                      <a:endParaRPr sz="1700">
                        <a:latin typeface="メイリオ"/>
                        <a:cs typeface="メイリオ"/>
                      </a:endParaRPr>
                    </a:p>
                  </a:txBody>
                  <a:tcPr marL="0" marR="0" marT="86995" marB="0">
                    <a:lnL w="12700">
                      <a:noFill/>
                      <a:prstDash val="solid"/>
                    </a:lnL>
                    <a:lnR w="12700">
                      <a:noFill/>
                      <a:prstDash val="solid"/>
                    </a:lnR>
                    <a:lnT w="3175">
                      <a:noFill/>
                      <a:prstDash val="solid"/>
                    </a:lnT>
                    <a:lnB w="3175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54610">
                        <a:lnSpc>
                          <a:spcPct val="100000"/>
                        </a:lnSpc>
                        <a:spcBef>
                          <a:spcPts val="685"/>
                        </a:spcBef>
                      </a:pPr>
                      <a:r>
                        <a:rPr sz="1700" b="1" dirty="0">
                          <a:solidFill>
                            <a:srgbClr val="F26649"/>
                          </a:solidFill>
                          <a:latin typeface="メイリオ"/>
                          <a:cs typeface="メイリオ"/>
                        </a:rPr>
                        <a:t>×</a:t>
                      </a:r>
                      <a:endParaRPr sz="1700" dirty="0">
                        <a:latin typeface="メイリオ"/>
                        <a:cs typeface="メイリオ"/>
                      </a:endParaRPr>
                    </a:p>
                  </a:txBody>
                  <a:tcPr marL="0" marR="0" marT="86995" marB="0">
                    <a:lnL w="12700">
                      <a:noFill/>
                      <a:prstDash val="solid"/>
                    </a:lnL>
                    <a:lnR>
                      <a:noFill/>
                    </a:lnR>
                    <a:lnT w="3175">
                      <a:noFill/>
                      <a:prstDash val="soli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47" name="object 40"/>
          <p:cNvSpPr txBox="1"/>
          <p:nvPr/>
        </p:nvSpPr>
        <p:spPr>
          <a:xfrm>
            <a:off x="659453" y="870828"/>
            <a:ext cx="3816000" cy="99631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  <a:tabLst>
                <a:tab pos="2152650" algn="l"/>
              </a:tabLst>
            </a:pPr>
            <a:r>
              <a:rPr sz="6350" spc="235" dirty="0">
                <a:ln w="152400">
                  <a:solidFill>
                    <a:schemeClr val="bg1"/>
                  </a:solidFill>
                </a:ln>
                <a:solidFill>
                  <a:schemeClr val="bg1"/>
                </a:solidFill>
                <a:latin typeface="HGP創英角ｺﾞｼｯｸUB"/>
                <a:cs typeface="HGP創英角ｺﾞｼｯｸUB"/>
              </a:rPr>
              <a:t>9</a:t>
            </a:r>
            <a:r>
              <a:rPr sz="4700" spc="-75" dirty="0">
                <a:ln w="152400">
                  <a:solidFill>
                    <a:schemeClr val="bg1"/>
                  </a:solidFill>
                </a:ln>
                <a:solidFill>
                  <a:schemeClr val="bg1"/>
                </a:solidFill>
                <a:latin typeface="HGP創英角ｺﾞｼｯｸUB"/>
                <a:cs typeface="HGP創英角ｺﾞｼｯｸUB"/>
              </a:rPr>
              <a:t>月</a:t>
            </a:r>
            <a:r>
              <a:rPr sz="6350" spc="275" dirty="0">
                <a:ln w="152400">
                  <a:solidFill>
                    <a:schemeClr val="bg1"/>
                  </a:solidFill>
                </a:ln>
                <a:solidFill>
                  <a:schemeClr val="bg1"/>
                </a:solidFill>
                <a:latin typeface="HGP創英角ｺﾞｼｯｸUB"/>
                <a:cs typeface="HGP創英角ｺﾞｼｯｸUB"/>
              </a:rPr>
              <a:t>3</a:t>
            </a:r>
            <a:r>
              <a:rPr sz="4700" spc="190" dirty="0">
                <a:ln w="152400">
                  <a:solidFill>
                    <a:schemeClr val="bg1"/>
                  </a:solidFill>
                </a:ln>
                <a:solidFill>
                  <a:schemeClr val="bg1"/>
                </a:solidFill>
                <a:latin typeface="HGP創英角ｺﾞｼｯｸUB"/>
                <a:cs typeface="HGP創英角ｺﾞｼｯｸUB"/>
              </a:rPr>
              <a:t>日</a:t>
            </a:r>
            <a:r>
              <a:rPr sz="4700" spc="-595" dirty="0">
                <a:ln w="152400">
                  <a:solidFill>
                    <a:schemeClr val="bg1"/>
                  </a:solidFill>
                </a:ln>
                <a:solidFill>
                  <a:schemeClr val="bg1"/>
                </a:solidFill>
                <a:latin typeface="HGP創英角ｺﾞｼｯｸUB"/>
                <a:cs typeface="HGP創英角ｺﾞｼｯｸUB"/>
              </a:rPr>
              <a:t>（</a:t>
            </a:r>
            <a:r>
              <a:rPr sz="4700" spc="-1345" dirty="0">
                <a:ln w="152400">
                  <a:solidFill>
                    <a:schemeClr val="bg1"/>
                  </a:solidFill>
                </a:ln>
                <a:solidFill>
                  <a:schemeClr val="bg1"/>
                </a:solidFill>
                <a:latin typeface="HGP創英角ｺﾞｼｯｸUB"/>
                <a:cs typeface="HGP創英角ｺﾞｼｯｸUB"/>
              </a:rPr>
              <a:t>月</a:t>
            </a:r>
            <a:r>
              <a:rPr sz="4700" spc="-755" dirty="0">
                <a:ln w="152400">
                  <a:solidFill>
                    <a:schemeClr val="bg1"/>
                  </a:solidFill>
                </a:ln>
                <a:solidFill>
                  <a:schemeClr val="bg1"/>
                </a:solidFill>
                <a:latin typeface="HGP創英角ｺﾞｼｯｸUB"/>
                <a:cs typeface="HGP創英角ｺﾞｼｯｸUB"/>
              </a:rPr>
              <a:t>）</a:t>
            </a:r>
            <a:endParaRPr sz="4700" dirty="0">
              <a:ln w="152400">
                <a:solidFill>
                  <a:schemeClr val="bg1"/>
                </a:solidFill>
              </a:ln>
              <a:solidFill>
                <a:schemeClr val="bg1"/>
              </a:solidFill>
              <a:latin typeface="HGP創英角ｺﾞｼｯｸUB"/>
              <a:cs typeface="HGP創英角ｺﾞｼｯｸUB"/>
            </a:endParaRPr>
          </a:p>
        </p:txBody>
      </p:sp>
      <p:sp>
        <p:nvSpPr>
          <p:cNvPr id="46" name="object 40"/>
          <p:cNvSpPr txBox="1"/>
          <p:nvPr/>
        </p:nvSpPr>
        <p:spPr>
          <a:xfrm>
            <a:off x="659453" y="870828"/>
            <a:ext cx="3312000" cy="99631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6350" spc="235" dirty="0">
                <a:solidFill>
                  <a:srgbClr val="F26649"/>
                </a:solidFill>
                <a:latin typeface="HGP創英角ｺﾞｼｯｸUB"/>
                <a:cs typeface="HGP創英角ｺﾞｼｯｸUB"/>
              </a:rPr>
              <a:t>9</a:t>
            </a:r>
            <a:r>
              <a:rPr sz="4700" spc="-75" dirty="0">
                <a:solidFill>
                  <a:srgbClr val="F26649"/>
                </a:solidFill>
                <a:latin typeface="HGP創英角ｺﾞｼｯｸUB"/>
                <a:cs typeface="HGP創英角ｺﾞｼｯｸUB"/>
              </a:rPr>
              <a:t>月</a:t>
            </a:r>
            <a:r>
              <a:rPr sz="6350" spc="275" dirty="0">
                <a:solidFill>
                  <a:srgbClr val="F26649"/>
                </a:solidFill>
                <a:latin typeface="HGP創英角ｺﾞｼｯｸUB"/>
                <a:cs typeface="HGP創英角ｺﾞｼｯｸUB"/>
              </a:rPr>
              <a:t>3</a:t>
            </a:r>
            <a:r>
              <a:rPr sz="4700" spc="190" dirty="0">
                <a:solidFill>
                  <a:srgbClr val="F26649"/>
                </a:solidFill>
                <a:latin typeface="HGP創英角ｺﾞｼｯｸUB"/>
                <a:cs typeface="HGP創英角ｺﾞｼｯｸUB"/>
              </a:rPr>
              <a:t>日</a:t>
            </a:r>
            <a:r>
              <a:rPr sz="4700" spc="-595" dirty="0">
                <a:solidFill>
                  <a:srgbClr val="F26649"/>
                </a:solidFill>
                <a:latin typeface="HGP創英角ｺﾞｼｯｸUB"/>
                <a:cs typeface="HGP創英角ｺﾞｼｯｸUB"/>
              </a:rPr>
              <a:t>（</a:t>
            </a:r>
            <a:r>
              <a:rPr sz="4700" spc="-1345" dirty="0">
                <a:solidFill>
                  <a:srgbClr val="F26649"/>
                </a:solidFill>
                <a:latin typeface="HGP創英角ｺﾞｼｯｸUB"/>
                <a:cs typeface="HGP創英角ｺﾞｼｯｸUB"/>
              </a:rPr>
              <a:t>月</a:t>
            </a:r>
            <a:r>
              <a:rPr sz="4700" spc="-755" dirty="0">
                <a:solidFill>
                  <a:srgbClr val="F26649"/>
                </a:solidFill>
                <a:latin typeface="HGP創英角ｺﾞｼｯｸUB"/>
                <a:cs typeface="HGP創英角ｺﾞｼｯｸUB"/>
              </a:rPr>
              <a:t>）</a:t>
            </a:r>
            <a:endParaRPr sz="4700" dirty="0">
              <a:latin typeface="HGP創英角ｺﾞｼｯｸUB"/>
              <a:cs typeface="HGP創英角ｺﾞｼｯｸUB"/>
            </a:endParaRPr>
          </a:p>
        </p:txBody>
      </p:sp>
      <p:sp>
        <p:nvSpPr>
          <p:cNvPr id="49" name="正方形/長方形 48"/>
          <p:cNvSpPr/>
          <p:nvPr/>
        </p:nvSpPr>
        <p:spPr>
          <a:xfrm>
            <a:off x="4351542" y="7337414"/>
            <a:ext cx="1274400" cy="936000"/>
          </a:xfrm>
          <a:prstGeom prst="rect">
            <a:avLst/>
          </a:prstGeom>
          <a:solidFill>
            <a:srgbClr val="C9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200" dirty="0" smtClean="0">
                <a:solidFill>
                  <a:schemeClr val="tx1"/>
                </a:solidFill>
              </a:rPr>
              <a:t>写真が</a:t>
            </a:r>
            <a:r>
              <a:rPr lang="ja-JP" altLang="en-US" sz="1200" dirty="0">
                <a:solidFill>
                  <a:schemeClr val="tx1"/>
                </a:solidFill>
              </a:rPr>
              <a:t>入</a:t>
            </a:r>
            <a:r>
              <a:rPr lang="ja-JP" altLang="en-US" sz="1200" dirty="0" smtClean="0">
                <a:solidFill>
                  <a:schemeClr val="tx1"/>
                </a:solidFill>
              </a:rPr>
              <a:t>ります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50" name="正方形/長方形 49"/>
          <p:cNvSpPr/>
          <p:nvPr/>
        </p:nvSpPr>
        <p:spPr>
          <a:xfrm>
            <a:off x="5865842" y="7337414"/>
            <a:ext cx="1274400" cy="936000"/>
          </a:xfrm>
          <a:prstGeom prst="rect">
            <a:avLst/>
          </a:prstGeom>
          <a:solidFill>
            <a:srgbClr val="C9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200" dirty="0" smtClean="0">
                <a:solidFill>
                  <a:schemeClr val="tx1"/>
                </a:solidFill>
              </a:rPr>
              <a:t>写真が</a:t>
            </a:r>
            <a:r>
              <a:rPr lang="ja-JP" altLang="en-US" sz="1200" dirty="0">
                <a:solidFill>
                  <a:schemeClr val="tx1"/>
                </a:solidFill>
              </a:rPr>
              <a:t>入</a:t>
            </a:r>
            <a:r>
              <a:rPr lang="ja-JP" altLang="en-US" sz="1200" dirty="0" smtClean="0">
                <a:solidFill>
                  <a:schemeClr val="tx1"/>
                </a:solidFill>
              </a:rPr>
              <a:t>ります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2876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kaiin_01</Template>
  <TotalTime>5</TotalTime>
  <Words>226</Words>
  <Application>Microsoft Office PowerPoint</Application>
  <PresentationFormat>ユーザー設定</PresentationFormat>
  <Paragraphs>70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HGP創英角ｺﾞｼｯｸUB</vt:lpstr>
      <vt:lpstr>HG丸ｺﾞｼｯｸM-PRO</vt:lpstr>
      <vt:lpstr>ＭＳ Ｐゴシック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chibayou</dc:creator>
  <cp:lastModifiedBy>wellenetz</cp:lastModifiedBy>
  <cp:revision>5</cp:revision>
  <cp:lastPrinted>2018-05-21T03:16:44Z</cp:lastPrinted>
  <dcterms:created xsi:type="dcterms:W3CDTF">2018-05-18T14:18:24Z</dcterms:created>
  <dcterms:modified xsi:type="dcterms:W3CDTF">2018-05-21T03:18:14Z</dcterms:modified>
</cp:coreProperties>
</file>