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42113" cy="987266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CACA"/>
    <a:srgbClr val="F2668D"/>
    <a:srgbClr val="F26500"/>
    <a:srgbClr val="E8D6BB"/>
    <a:srgbClr val="231815"/>
    <a:srgbClr val="604C3F"/>
    <a:srgbClr val="595757"/>
    <a:srgbClr val="A48B78"/>
    <a:srgbClr val="7A6A56"/>
    <a:srgbClr val="C6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194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09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2070" cy="493409"/>
          </a:xfrm>
          <a:prstGeom prst="rect">
            <a:avLst/>
          </a:prstGeom>
        </p:spPr>
        <p:txBody>
          <a:bodyPr vert="horz" lIns="85487" tIns="42744" rIns="85487" bIns="42744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582" y="0"/>
            <a:ext cx="2922070" cy="493409"/>
          </a:xfrm>
          <a:prstGeom prst="rect">
            <a:avLst/>
          </a:prstGeom>
        </p:spPr>
        <p:txBody>
          <a:bodyPr vert="horz" lIns="85487" tIns="42744" rIns="85487" bIns="4274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7756"/>
            <a:ext cx="2922070" cy="493408"/>
          </a:xfrm>
          <a:prstGeom prst="rect">
            <a:avLst/>
          </a:prstGeom>
        </p:spPr>
        <p:txBody>
          <a:bodyPr vert="horz" lIns="85487" tIns="42744" rIns="85487" bIns="42744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582" y="9377756"/>
            <a:ext cx="2922070" cy="493408"/>
          </a:xfrm>
          <a:prstGeom prst="rect">
            <a:avLst/>
          </a:prstGeom>
        </p:spPr>
        <p:txBody>
          <a:bodyPr vert="horz" lIns="85487" tIns="42744" rIns="85487" bIns="4274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21582" cy="495347"/>
          </a:xfrm>
          <a:prstGeom prst="rect">
            <a:avLst/>
          </a:prstGeom>
        </p:spPr>
        <p:txBody>
          <a:bodyPr vert="horz" lIns="90840" tIns="45420" rIns="90840" bIns="45420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4" y="0"/>
            <a:ext cx="2921582" cy="495347"/>
          </a:xfrm>
          <a:prstGeom prst="rect">
            <a:avLst/>
          </a:prstGeom>
        </p:spPr>
        <p:txBody>
          <a:bodyPr vert="horz" lIns="90840" tIns="45420" rIns="90840" bIns="4542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1233488"/>
            <a:ext cx="2373313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40" tIns="45420" rIns="90840" bIns="454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1"/>
            <a:ext cx="5393690" cy="3887361"/>
          </a:xfrm>
          <a:prstGeom prst="rect">
            <a:avLst/>
          </a:prstGeom>
        </p:spPr>
        <p:txBody>
          <a:bodyPr vert="horz" lIns="90840" tIns="45420" rIns="90840" bIns="454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7320"/>
            <a:ext cx="2921582" cy="495346"/>
          </a:xfrm>
          <a:prstGeom prst="rect">
            <a:avLst/>
          </a:prstGeom>
        </p:spPr>
        <p:txBody>
          <a:bodyPr vert="horz" lIns="90840" tIns="45420" rIns="90840" bIns="45420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4" y="9377320"/>
            <a:ext cx="2921582" cy="495346"/>
          </a:xfrm>
          <a:prstGeom prst="rect">
            <a:avLst/>
          </a:prstGeom>
        </p:spPr>
        <p:txBody>
          <a:bodyPr vert="horz" lIns="90840" tIns="45420" rIns="90840" bIns="4542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903290"/>
          </a:xfrm>
          <a:prstGeom prst="rect">
            <a:avLst/>
          </a:prstGeom>
        </p:spPr>
      </p:pic>
      <p:sp>
        <p:nvSpPr>
          <p:cNvPr id="67" name="フリーフォーム 66"/>
          <p:cNvSpPr/>
          <p:nvPr/>
        </p:nvSpPr>
        <p:spPr>
          <a:xfrm>
            <a:off x="4323211" y="6126694"/>
            <a:ext cx="3452364" cy="4356000"/>
          </a:xfrm>
          <a:custGeom>
            <a:avLst/>
            <a:gdLst>
              <a:gd name="connsiteX0" fmla="*/ 2178000 w 3452364"/>
              <a:gd name="connsiteY0" fmla="*/ 0 h 4356000"/>
              <a:gd name="connsiteX1" fmla="*/ 3395741 w 3452364"/>
              <a:gd name="connsiteY1" fmla="*/ 371969 h 4356000"/>
              <a:gd name="connsiteX2" fmla="*/ 3452364 w 3452364"/>
              <a:gd name="connsiteY2" fmla="*/ 414311 h 4356000"/>
              <a:gd name="connsiteX3" fmla="*/ 3452364 w 3452364"/>
              <a:gd name="connsiteY3" fmla="*/ 3941689 h 4356000"/>
              <a:gd name="connsiteX4" fmla="*/ 3395741 w 3452364"/>
              <a:gd name="connsiteY4" fmla="*/ 3984032 h 4356000"/>
              <a:gd name="connsiteX5" fmla="*/ 2178000 w 3452364"/>
              <a:gd name="connsiteY5" fmla="*/ 4356000 h 4356000"/>
              <a:gd name="connsiteX6" fmla="*/ 0 w 3452364"/>
              <a:gd name="connsiteY6" fmla="*/ 2178000 h 4356000"/>
              <a:gd name="connsiteX7" fmla="*/ 2178000 w 3452364"/>
              <a:gd name="connsiteY7" fmla="*/ 0 h 435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52364" h="4356000">
                <a:moveTo>
                  <a:pt x="2178000" y="0"/>
                </a:moveTo>
                <a:cubicBezTo>
                  <a:pt x="2629079" y="0"/>
                  <a:pt x="3048130" y="137127"/>
                  <a:pt x="3395741" y="371969"/>
                </a:cubicBezTo>
                <a:lnTo>
                  <a:pt x="3452364" y="414311"/>
                </a:lnTo>
                <a:lnTo>
                  <a:pt x="3452364" y="3941689"/>
                </a:lnTo>
                <a:lnTo>
                  <a:pt x="3395741" y="3984032"/>
                </a:lnTo>
                <a:cubicBezTo>
                  <a:pt x="3048130" y="4218873"/>
                  <a:pt x="2629079" y="4356000"/>
                  <a:pt x="2178000" y="4356000"/>
                </a:cubicBezTo>
                <a:cubicBezTo>
                  <a:pt x="975124" y="4356000"/>
                  <a:pt x="0" y="3380876"/>
                  <a:pt x="0" y="2178000"/>
                </a:cubicBezTo>
                <a:cubicBezTo>
                  <a:pt x="0" y="975124"/>
                  <a:pt x="975124" y="0"/>
                  <a:pt x="217800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98" y="4537999"/>
            <a:ext cx="2505461" cy="217018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98" y="759953"/>
            <a:ext cx="5193803" cy="3608839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16" y="6215999"/>
            <a:ext cx="649225" cy="12496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070" y="157359"/>
            <a:ext cx="2078740" cy="2136652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715" y="907243"/>
            <a:ext cx="1011938" cy="19507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875" y="7211039"/>
            <a:ext cx="1517907" cy="58216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98" y="7915192"/>
            <a:ext cx="3919736" cy="548641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98" y="8550682"/>
            <a:ext cx="3919736" cy="548641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98" y="9186172"/>
            <a:ext cx="3919736" cy="54864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73" y="9900000"/>
            <a:ext cx="7305137" cy="80810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129" y="4537999"/>
            <a:ext cx="2502413" cy="217018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575" y="10006819"/>
            <a:ext cx="356617" cy="35356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981" y="444708"/>
            <a:ext cx="39624" cy="1188722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585" y="1659840"/>
            <a:ext cx="1472187" cy="5053594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161" y="6215999"/>
            <a:ext cx="649225" cy="124968"/>
          </a:xfrm>
          <a:prstGeom prst="rect">
            <a:avLst/>
          </a:prstGeom>
        </p:spPr>
      </p:pic>
      <p:sp>
        <p:nvSpPr>
          <p:cNvPr id="25" name="object 2"/>
          <p:cNvSpPr txBox="1"/>
          <p:nvPr/>
        </p:nvSpPr>
        <p:spPr>
          <a:xfrm>
            <a:off x="6017035" y="451084"/>
            <a:ext cx="1201867" cy="1200150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110000"/>
              </a:lnSpc>
            </a:pPr>
            <a:r>
              <a:rPr sz="315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ご予約</a:t>
            </a:r>
            <a:endParaRPr sz="3150" dirty="0">
              <a:latin typeface="HGP創英角ｺﾞｼｯｸUB"/>
              <a:cs typeface="HGP創英角ｺﾞｼｯｸUB"/>
            </a:endParaRPr>
          </a:p>
          <a:p>
            <a:pPr marL="12700">
              <a:lnSpc>
                <a:spcPct val="110000"/>
              </a:lnSpc>
              <a:spcBef>
                <a:spcPts val="250"/>
              </a:spcBef>
            </a:pPr>
            <a:r>
              <a:rPr sz="315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承り中</a:t>
            </a:r>
            <a:endParaRPr sz="3150" dirty="0">
              <a:latin typeface="HGP創英角ｺﾞｼｯｸUB"/>
              <a:cs typeface="HGP創英角ｺﾞｼｯｸUB"/>
            </a:endParaRPr>
          </a:p>
        </p:txBody>
      </p:sp>
      <p:sp>
        <p:nvSpPr>
          <p:cNvPr id="26" name="object 3"/>
          <p:cNvSpPr/>
          <p:nvPr/>
        </p:nvSpPr>
        <p:spPr>
          <a:xfrm>
            <a:off x="6571493" y="450288"/>
            <a:ext cx="36195" cy="36195"/>
          </a:xfrm>
          <a:custGeom>
            <a:avLst/>
            <a:gdLst/>
            <a:ahLst/>
            <a:cxnLst/>
            <a:rect l="l" t="t" r="r" b="b"/>
            <a:pathLst>
              <a:path w="36195" h="36195">
                <a:moveTo>
                  <a:pt x="17980" y="0"/>
                </a:moveTo>
                <a:lnTo>
                  <a:pt x="11095" y="1268"/>
                </a:lnTo>
                <a:lnTo>
                  <a:pt x="5206" y="5000"/>
                </a:lnTo>
                <a:lnTo>
                  <a:pt x="1904" y="8429"/>
                </a:lnTo>
                <a:lnTo>
                  <a:pt x="0" y="13001"/>
                </a:lnTo>
                <a:lnTo>
                  <a:pt x="0" y="22526"/>
                </a:lnTo>
                <a:lnTo>
                  <a:pt x="1904" y="27098"/>
                </a:lnTo>
                <a:lnTo>
                  <a:pt x="5206" y="30527"/>
                </a:lnTo>
                <a:lnTo>
                  <a:pt x="8648" y="33829"/>
                </a:lnTo>
                <a:lnTo>
                  <a:pt x="13207" y="35734"/>
                </a:lnTo>
                <a:lnTo>
                  <a:pt x="22859" y="35734"/>
                </a:lnTo>
                <a:lnTo>
                  <a:pt x="27304" y="33829"/>
                </a:lnTo>
                <a:lnTo>
                  <a:pt x="30733" y="30527"/>
                </a:lnTo>
                <a:lnTo>
                  <a:pt x="34048" y="27098"/>
                </a:lnTo>
                <a:lnTo>
                  <a:pt x="35940" y="22526"/>
                </a:lnTo>
                <a:lnTo>
                  <a:pt x="35940" y="13001"/>
                </a:lnTo>
                <a:lnTo>
                  <a:pt x="34048" y="8429"/>
                </a:lnTo>
                <a:lnTo>
                  <a:pt x="30733" y="5000"/>
                </a:lnTo>
                <a:lnTo>
                  <a:pt x="24859" y="1232"/>
                </a:lnTo>
                <a:lnTo>
                  <a:pt x="179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4"/>
          <p:cNvSpPr/>
          <p:nvPr/>
        </p:nvSpPr>
        <p:spPr>
          <a:xfrm>
            <a:off x="6571493" y="522091"/>
            <a:ext cx="36195" cy="1043940"/>
          </a:xfrm>
          <a:custGeom>
            <a:avLst/>
            <a:gdLst/>
            <a:ahLst/>
            <a:cxnLst/>
            <a:rect l="l" t="t" r="r" b="b"/>
            <a:pathLst>
              <a:path w="36195" h="1043940">
                <a:moveTo>
                  <a:pt x="27940" y="0"/>
                </a:moveTo>
                <a:lnTo>
                  <a:pt x="18034" y="0"/>
                </a:lnTo>
                <a:lnTo>
                  <a:pt x="10983" y="1404"/>
                </a:lnTo>
                <a:lnTo>
                  <a:pt x="5254" y="5238"/>
                </a:lnTo>
                <a:lnTo>
                  <a:pt x="1406" y="10929"/>
                </a:lnTo>
                <a:lnTo>
                  <a:pt x="0" y="17906"/>
                </a:lnTo>
                <a:lnTo>
                  <a:pt x="1406" y="24957"/>
                </a:lnTo>
                <a:lnTo>
                  <a:pt x="5254" y="30686"/>
                </a:lnTo>
                <a:lnTo>
                  <a:pt x="10983" y="34534"/>
                </a:lnTo>
                <a:lnTo>
                  <a:pt x="18034" y="35940"/>
                </a:lnTo>
                <a:lnTo>
                  <a:pt x="25011" y="34534"/>
                </a:lnTo>
                <a:lnTo>
                  <a:pt x="30702" y="30686"/>
                </a:lnTo>
                <a:lnTo>
                  <a:pt x="34536" y="24957"/>
                </a:lnTo>
                <a:lnTo>
                  <a:pt x="35941" y="17906"/>
                </a:lnTo>
                <a:lnTo>
                  <a:pt x="35941" y="8000"/>
                </a:lnTo>
                <a:lnTo>
                  <a:pt x="27940" y="0"/>
                </a:lnTo>
                <a:close/>
              </a:path>
              <a:path w="36195" h="1043940">
                <a:moveTo>
                  <a:pt x="18034" y="71881"/>
                </a:moveTo>
                <a:lnTo>
                  <a:pt x="10983" y="73306"/>
                </a:lnTo>
                <a:lnTo>
                  <a:pt x="5254" y="77184"/>
                </a:lnTo>
                <a:lnTo>
                  <a:pt x="1406" y="82919"/>
                </a:lnTo>
                <a:lnTo>
                  <a:pt x="0" y="89915"/>
                </a:lnTo>
                <a:lnTo>
                  <a:pt x="1406" y="96912"/>
                </a:lnTo>
                <a:lnTo>
                  <a:pt x="5254" y="102647"/>
                </a:lnTo>
                <a:lnTo>
                  <a:pt x="10983" y="106525"/>
                </a:lnTo>
                <a:lnTo>
                  <a:pt x="18034" y="107949"/>
                </a:lnTo>
                <a:lnTo>
                  <a:pt x="25011" y="106525"/>
                </a:lnTo>
                <a:lnTo>
                  <a:pt x="30702" y="102647"/>
                </a:lnTo>
                <a:lnTo>
                  <a:pt x="34536" y="96912"/>
                </a:lnTo>
                <a:lnTo>
                  <a:pt x="35941" y="89915"/>
                </a:lnTo>
                <a:lnTo>
                  <a:pt x="34536" y="82919"/>
                </a:lnTo>
                <a:lnTo>
                  <a:pt x="30702" y="77184"/>
                </a:lnTo>
                <a:lnTo>
                  <a:pt x="25011" y="73306"/>
                </a:lnTo>
                <a:lnTo>
                  <a:pt x="18034" y="71881"/>
                </a:lnTo>
                <a:close/>
              </a:path>
              <a:path w="36195" h="1043940">
                <a:moveTo>
                  <a:pt x="18034" y="143890"/>
                </a:moveTo>
                <a:lnTo>
                  <a:pt x="10983" y="145315"/>
                </a:lnTo>
                <a:lnTo>
                  <a:pt x="5254" y="149193"/>
                </a:lnTo>
                <a:lnTo>
                  <a:pt x="1406" y="154928"/>
                </a:lnTo>
                <a:lnTo>
                  <a:pt x="0" y="161924"/>
                </a:lnTo>
                <a:lnTo>
                  <a:pt x="1406" y="168921"/>
                </a:lnTo>
                <a:lnTo>
                  <a:pt x="5254" y="174656"/>
                </a:lnTo>
                <a:lnTo>
                  <a:pt x="10983" y="178534"/>
                </a:lnTo>
                <a:lnTo>
                  <a:pt x="18034" y="179958"/>
                </a:lnTo>
                <a:lnTo>
                  <a:pt x="25011" y="178534"/>
                </a:lnTo>
                <a:lnTo>
                  <a:pt x="30702" y="174656"/>
                </a:lnTo>
                <a:lnTo>
                  <a:pt x="34536" y="168921"/>
                </a:lnTo>
                <a:lnTo>
                  <a:pt x="35941" y="161924"/>
                </a:lnTo>
                <a:lnTo>
                  <a:pt x="34536" y="154928"/>
                </a:lnTo>
                <a:lnTo>
                  <a:pt x="30702" y="149193"/>
                </a:lnTo>
                <a:lnTo>
                  <a:pt x="25011" y="145315"/>
                </a:lnTo>
                <a:lnTo>
                  <a:pt x="18034" y="143890"/>
                </a:lnTo>
                <a:close/>
              </a:path>
              <a:path w="36195" h="1043940">
                <a:moveTo>
                  <a:pt x="18034" y="215899"/>
                </a:moveTo>
                <a:lnTo>
                  <a:pt x="10983" y="217324"/>
                </a:lnTo>
                <a:lnTo>
                  <a:pt x="5254" y="221202"/>
                </a:lnTo>
                <a:lnTo>
                  <a:pt x="1406" y="226937"/>
                </a:lnTo>
                <a:lnTo>
                  <a:pt x="0" y="233933"/>
                </a:lnTo>
                <a:lnTo>
                  <a:pt x="1406" y="240930"/>
                </a:lnTo>
                <a:lnTo>
                  <a:pt x="5254" y="246665"/>
                </a:lnTo>
                <a:lnTo>
                  <a:pt x="10983" y="250543"/>
                </a:lnTo>
                <a:lnTo>
                  <a:pt x="18034" y="251967"/>
                </a:lnTo>
                <a:lnTo>
                  <a:pt x="25011" y="250543"/>
                </a:lnTo>
                <a:lnTo>
                  <a:pt x="30702" y="246665"/>
                </a:lnTo>
                <a:lnTo>
                  <a:pt x="34536" y="240930"/>
                </a:lnTo>
                <a:lnTo>
                  <a:pt x="35941" y="233933"/>
                </a:lnTo>
                <a:lnTo>
                  <a:pt x="34536" y="226937"/>
                </a:lnTo>
                <a:lnTo>
                  <a:pt x="30702" y="221202"/>
                </a:lnTo>
                <a:lnTo>
                  <a:pt x="25011" y="217324"/>
                </a:lnTo>
                <a:lnTo>
                  <a:pt x="18034" y="215899"/>
                </a:lnTo>
                <a:close/>
              </a:path>
              <a:path w="36195" h="1043940">
                <a:moveTo>
                  <a:pt x="18034" y="287908"/>
                </a:moveTo>
                <a:lnTo>
                  <a:pt x="10983" y="289315"/>
                </a:lnTo>
                <a:lnTo>
                  <a:pt x="5254" y="293163"/>
                </a:lnTo>
                <a:lnTo>
                  <a:pt x="1406" y="298892"/>
                </a:lnTo>
                <a:lnTo>
                  <a:pt x="0" y="305942"/>
                </a:lnTo>
                <a:lnTo>
                  <a:pt x="1406" y="312920"/>
                </a:lnTo>
                <a:lnTo>
                  <a:pt x="5254" y="318611"/>
                </a:lnTo>
                <a:lnTo>
                  <a:pt x="10983" y="322445"/>
                </a:lnTo>
                <a:lnTo>
                  <a:pt x="18034" y="323849"/>
                </a:lnTo>
                <a:lnTo>
                  <a:pt x="27940" y="323849"/>
                </a:lnTo>
                <a:lnTo>
                  <a:pt x="35941" y="315848"/>
                </a:lnTo>
                <a:lnTo>
                  <a:pt x="35941" y="305942"/>
                </a:lnTo>
                <a:lnTo>
                  <a:pt x="34536" y="298892"/>
                </a:lnTo>
                <a:lnTo>
                  <a:pt x="30702" y="293163"/>
                </a:lnTo>
                <a:lnTo>
                  <a:pt x="25011" y="289315"/>
                </a:lnTo>
                <a:lnTo>
                  <a:pt x="18034" y="287908"/>
                </a:lnTo>
                <a:close/>
              </a:path>
              <a:path w="36195" h="1043940">
                <a:moveTo>
                  <a:pt x="27940" y="359917"/>
                </a:moveTo>
                <a:lnTo>
                  <a:pt x="18034" y="359917"/>
                </a:lnTo>
                <a:lnTo>
                  <a:pt x="10983" y="361322"/>
                </a:lnTo>
                <a:lnTo>
                  <a:pt x="5254" y="365156"/>
                </a:lnTo>
                <a:lnTo>
                  <a:pt x="1406" y="370847"/>
                </a:lnTo>
                <a:lnTo>
                  <a:pt x="0" y="377824"/>
                </a:lnTo>
                <a:lnTo>
                  <a:pt x="1406" y="384875"/>
                </a:lnTo>
                <a:lnTo>
                  <a:pt x="5254" y="390604"/>
                </a:lnTo>
                <a:lnTo>
                  <a:pt x="10983" y="394452"/>
                </a:lnTo>
                <a:lnTo>
                  <a:pt x="18034" y="395858"/>
                </a:lnTo>
                <a:lnTo>
                  <a:pt x="25011" y="394452"/>
                </a:lnTo>
                <a:lnTo>
                  <a:pt x="30702" y="390604"/>
                </a:lnTo>
                <a:lnTo>
                  <a:pt x="34536" y="384875"/>
                </a:lnTo>
                <a:lnTo>
                  <a:pt x="35941" y="377824"/>
                </a:lnTo>
                <a:lnTo>
                  <a:pt x="35941" y="367918"/>
                </a:lnTo>
                <a:lnTo>
                  <a:pt x="27940" y="359917"/>
                </a:lnTo>
                <a:close/>
              </a:path>
              <a:path w="36195" h="1043940">
                <a:moveTo>
                  <a:pt x="18034" y="431799"/>
                </a:moveTo>
                <a:lnTo>
                  <a:pt x="10983" y="433224"/>
                </a:lnTo>
                <a:lnTo>
                  <a:pt x="5254" y="437102"/>
                </a:lnTo>
                <a:lnTo>
                  <a:pt x="1406" y="442837"/>
                </a:lnTo>
                <a:lnTo>
                  <a:pt x="0" y="449833"/>
                </a:lnTo>
                <a:lnTo>
                  <a:pt x="1406" y="456830"/>
                </a:lnTo>
                <a:lnTo>
                  <a:pt x="5254" y="462565"/>
                </a:lnTo>
                <a:lnTo>
                  <a:pt x="10983" y="466443"/>
                </a:lnTo>
                <a:lnTo>
                  <a:pt x="18034" y="467867"/>
                </a:lnTo>
                <a:lnTo>
                  <a:pt x="25011" y="466443"/>
                </a:lnTo>
                <a:lnTo>
                  <a:pt x="30702" y="462565"/>
                </a:lnTo>
                <a:lnTo>
                  <a:pt x="34536" y="456830"/>
                </a:lnTo>
                <a:lnTo>
                  <a:pt x="35941" y="449833"/>
                </a:lnTo>
                <a:lnTo>
                  <a:pt x="34536" y="442837"/>
                </a:lnTo>
                <a:lnTo>
                  <a:pt x="30702" y="437102"/>
                </a:lnTo>
                <a:lnTo>
                  <a:pt x="25011" y="433224"/>
                </a:lnTo>
                <a:lnTo>
                  <a:pt x="18034" y="431799"/>
                </a:lnTo>
                <a:close/>
              </a:path>
              <a:path w="36195" h="1043940">
                <a:moveTo>
                  <a:pt x="18034" y="503808"/>
                </a:moveTo>
                <a:lnTo>
                  <a:pt x="10983" y="505233"/>
                </a:lnTo>
                <a:lnTo>
                  <a:pt x="5254" y="509111"/>
                </a:lnTo>
                <a:lnTo>
                  <a:pt x="1406" y="514846"/>
                </a:lnTo>
                <a:lnTo>
                  <a:pt x="0" y="521842"/>
                </a:lnTo>
                <a:lnTo>
                  <a:pt x="1406" y="528839"/>
                </a:lnTo>
                <a:lnTo>
                  <a:pt x="5254" y="534574"/>
                </a:lnTo>
                <a:lnTo>
                  <a:pt x="10983" y="538452"/>
                </a:lnTo>
                <a:lnTo>
                  <a:pt x="18034" y="539876"/>
                </a:lnTo>
                <a:lnTo>
                  <a:pt x="25011" y="538452"/>
                </a:lnTo>
                <a:lnTo>
                  <a:pt x="30702" y="534574"/>
                </a:lnTo>
                <a:lnTo>
                  <a:pt x="34536" y="528839"/>
                </a:lnTo>
                <a:lnTo>
                  <a:pt x="35941" y="521842"/>
                </a:lnTo>
                <a:lnTo>
                  <a:pt x="34536" y="514846"/>
                </a:lnTo>
                <a:lnTo>
                  <a:pt x="30702" y="509111"/>
                </a:lnTo>
                <a:lnTo>
                  <a:pt x="25011" y="505233"/>
                </a:lnTo>
                <a:lnTo>
                  <a:pt x="18034" y="503808"/>
                </a:lnTo>
                <a:close/>
              </a:path>
              <a:path w="36195" h="1043940">
                <a:moveTo>
                  <a:pt x="18034" y="575817"/>
                </a:moveTo>
                <a:lnTo>
                  <a:pt x="10983" y="577242"/>
                </a:lnTo>
                <a:lnTo>
                  <a:pt x="5254" y="581120"/>
                </a:lnTo>
                <a:lnTo>
                  <a:pt x="1406" y="586855"/>
                </a:lnTo>
                <a:lnTo>
                  <a:pt x="0" y="593851"/>
                </a:lnTo>
                <a:lnTo>
                  <a:pt x="1406" y="600848"/>
                </a:lnTo>
                <a:lnTo>
                  <a:pt x="5254" y="606583"/>
                </a:lnTo>
                <a:lnTo>
                  <a:pt x="10983" y="610461"/>
                </a:lnTo>
                <a:lnTo>
                  <a:pt x="18034" y="611885"/>
                </a:lnTo>
                <a:lnTo>
                  <a:pt x="25011" y="610461"/>
                </a:lnTo>
                <a:lnTo>
                  <a:pt x="30702" y="606583"/>
                </a:lnTo>
                <a:lnTo>
                  <a:pt x="34536" y="600848"/>
                </a:lnTo>
                <a:lnTo>
                  <a:pt x="35941" y="593851"/>
                </a:lnTo>
                <a:lnTo>
                  <a:pt x="34536" y="586855"/>
                </a:lnTo>
                <a:lnTo>
                  <a:pt x="30702" y="581120"/>
                </a:lnTo>
                <a:lnTo>
                  <a:pt x="25011" y="577242"/>
                </a:lnTo>
                <a:lnTo>
                  <a:pt x="18034" y="575817"/>
                </a:lnTo>
                <a:close/>
              </a:path>
              <a:path w="36195" h="1043940">
                <a:moveTo>
                  <a:pt x="18034" y="647826"/>
                </a:moveTo>
                <a:lnTo>
                  <a:pt x="10983" y="649233"/>
                </a:lnTo>
                <a:lnTo>
                  <a:pt x="5254" y="653081"/>
                </a:lnTo>
                <a:lnTo>
                  <a:pt x="1406" y="658810"/>
                </a:lnTo>
                <a:lnTo>
                  <a:pt x="0" y="665860"/>
                </a:lnTo>
                <a:lnTo>
                  <a:pt x="1406" y="672857"/>
                </a:lnTo>
                <a:lnTo>
                  <a:pt x="5254" y="678592"/>
                </a:lnTo>
                <a:lnTo>
                  <a:pt x="10983" y="682470"/>
                </a:lnTo>
                <a:lnTo>
                  <a:pt x="18034" y="683894"/>
                </a:lnTo>
                <a:lnTo>
                  <a:pt x="25011" y="682470"/>
                </a:lnTo>
                <a:lnTo>
                  <a:pt x="30702" y="678592"/>
                </a:lnTo>
                <a:lnTo>
                  <a:pt x="34536" y="672857"/>
                </a:lnTo>
                <a:lnTo>
                  <a:pt x="35941" y="665860"/>
                </a:lnTo>
                <a:lnTo>
                  <a:pt x="34536" y="658810"/>
                </a:lnTo>
                <a:lnTo>
                  <a:pt x="30702" y="653081"/>
                </a:lnTo>
                <a:lnTo>
                  <a:pt x="25011" y="649233"/>
                </a:lnTo>
                <a:lnTo>
                  <a:pt x="18034" y="647826"/>
                </a:lnTo>
                <a:close/>
              </a:path>
              <a:path w="36195" h="1043940">
                <a:moveTo>
                  <a:pt x="18034" y="719835"/>
                </a:moveTo>
                <a:lnTo>
                  <a:pt x="10983" y="721242"/>
                </a:lnTo>
                <a:lnTo>
                  <a:pt x="5254" y="725090"/>
                </a:lnTo>
                <a:lnTo>
                  <a:pt x="1406" y="730819"/>
                </a:lnTo>
                <a:lnTo>
                  <a:pt x="0" y="737869"/>
                </a:lnTo>
                <a:lnTo>
                  <a:pt x="1406" y="744847"/>
                </a:lnTo>
                <a:lnTo>
                  <a:pt x="5254" y="750538"/>
                </a:lnTo>
                <a:lnTo>
                  <a:pt x="10983" y="754372"/>
                </a:lnTo>
                <a:lnTo>
                  <a:pt x="18034" y="755776"/>
                </a:lnTo>
                <a:lnTo>
                  <a:pt x="27940" y="755776"/>
                </a:lnTo>
                <a:lnTo>
                  <a:pt x="35941" y="747775"/>
                </a:lnTo>
                <a:lnTo>
                  <a:pt x="35941" y="737869"/>
                </a:lnTo>
                <a:lnTo>
                  <a:pt x="34536" y="730819"/>
                </a:lnTo>
                <a:lnTo>
                  <a:pt x="30702" y="725090"/>
                </a:lnTo>
                <a:lnTo>
                  <a:pt x="25011" y="721242"/>
                </a:lnTo>
                <a:lnTo>
                  <a:pt x="18034" y="719835"/>
                </a:lnTo>
                <a:close/>
              </a:path>
              <a:path w="36195" h="1043940">
                <a:moveTo>
                  <a:pt x="18034" y="791844"/>
                </a:moveTo>
                <a:lnTo>
                  <a:pt x="10983" y="793251"/>
                </a:lnTo>
                <a:lnTo>
                  <a:pt x="5254" y="797099"/>
                </a:lnTo>
                <a:lnTo>
                  <a:pt x="1406" y="802828"/>
                </a:lnTo>
                <a:lnTo>
                  <a:pt x="0" y="809878"/>
                </a:lnTo>
                <a:lnTo>
                  <a:pt x="1406" y="816856"/>
                </a:lnTo>
                <a:lnTo>
                  <a:pt x="5254" y="822547"/>
                </a:lnTo>
                <a:lnTo>
                  <a:pt x="10983" y="826381"/>
                </a:lnTo>
                <a:lnTo>
                  <a:pt x="18034" y="827785"/>
                </a:lnTo>
                <a:lnTo>
                  <a:pt x="27940" y="827785"/>
                </a:lnTo>
                <a:lnTo>
                  <a:pt x="35941" y="819784"/>
                </a:lnTo>
                <a:lnTo>
                  <a:pt x="35941" y="809878"/>
                </a:lnTo>
                <a:lnTo>
                  <a:pt x="34536" y="802828"/>
                </a:lnTo>
                <a:lnTo>
                  <a:pt x="30702" y="797099"/>
                </a:lnTo>
                <a:lnTo>
                  <a:pt x="25011" y="793251"/>
                </a:lnTo>
                <a:lnTo>
                  <a:pt x="18034" y="791844"/>
                </a:lnTo>
                <a:close/>
              </a:path>
              <a:path w="36195" h="1043940">
                <a:moveTo>
                  <a:pt x="27940" y="863853"/>
                </a:moveTo>
                <a:lnTo>
                  <a:pt x="18034" y="863853"/>
                </a:lnTo>
                <a:lnTo>
                  <a:pt x="10983" y="865258"/>
                </a:lnTo>
                <a:lnTo>
                  <a:pt x="5254" y="869092"/>
                </a:lnTo>
                <a:lnTo>
                  <a:pt x="1406" y="874783"/>
                </a:lnTo>
                <a:lnTo>
                  <a:pt x="0" y="881760"/>
                </a:lnTo>
                <a:lnTo>
                  <a:pt x="1406" y="888811"/>
                </a:lnTo>
                <a:lnTo>
                  <a:pt x="5254" y="894540"/>
                </a:lnTo>
                <a:lnTo>
                  <a:pt x="10983" y="898388"/>
                </a:lnTo>
                <a:lnTo>
                  <a:pt x="18034" y="899794"/>
                </a:lnTo>
                <a:lnTo>
                  <a:pt x="25011" y="898388"/>
                </a:lnTo>
                <a:lnTo>
                  <a:pt x="30702" y="894540"/>
                </a:lnTo>
                <a:lnTo>
                  <a:pt x="34536" y="888811"/>
                </a:lnTo>
                <a:lnTo>
                  <a:pt x="35941" y="881760"/>
                </a:lnTo>
                <a:lnTo>
                  <a:pt x="35941" y="871854"/>
                </a:lnTo>
                <a:lnTo>
                  <a:pt x="27940" y="863853"/>
                </a:lnTo>
                <a:close/>
              </a:path>
              <a:path w="36195" h="1043940">
                <a:moveTo>
                  <a:pt x="18034" y="935735"/>
                </a:moveTo>
                <a:lnTo>
                  <a:pt x="10983" y="937160"/>
                </a:lnTo>
                <a:lnTo>
                  <a:pt x="5254" y="941038"/>
                </a:lnTo>
                <a:lnTo>
                  <a:pt x="1406" y="946773"/>
                </a:lnTo>
                <a:lnTo>
                  <a:pt x="0" y="953769"/>
                </a:lnTo>
                <a:lnTo>
                  <a:pt x="1406" y="960766"/>
                </a:lnTo>
                <a:lnTo>
                  <a:pt x="5254" y="966501"/>
                </a:lnTo>
                <a:lnTo>
                  <a:pt x="10983" y="970379"/>
                </a:lnTo>
                <a:lnTo>
                  <a:pt x="18034" y="971803"/>
                </a:lnTo>
                <a:lnTo>
                  <a:pt x="25011" y="970379"/>
                </a:lnTo>
                <a:lnTo>
                  <a:pt x="30702" y="966501"/>
                </a:lnTo>
                <a:lnTo>
                  <a:pt x="34536" y="960766"/>
                </a:lnTo>
                <a:lnTo>
                  <a:pt x="35941" y="953769"/>
                </a:lnTo>
                <a:lnTo>
                  <a:pt x="34536" y="946773"/>
                </a:lnTo>
                <a:lnTo>
                  <a:pt x="30702" y="941038"/>
                </a:lnTo>
                <a:lnTo>
                  <a:pt x="25011" y="937160"/>
                </a:lnTo>
                <a:lnTo>
                  <a:pt x="18034" y="935735"/>
                </a:lnTo>
                <a:close/>
              </a:path>
              <a:path w="36195" h="1043940">
                <a:moveTo>
                  <a:pt x="18034" y="1007744"/>
                </a:moveTo>
                <a:lnTo>
                  <a:pt x="10983" y="1009169"/>
                </a:lnTo>
                <a:lnTo>
                  <a:pt x="5254" y="1013047"/>
                </a:lnTo>
                <a:lnTo>
                  <a:pt x="1406" y="1018782"/>
                </a:lnTo>
                <a:lnTo>
                  <a:pt x="0" y="1025778"/>
                </a:lnTo>
                <a:lnTo>
                  <a:pt x="1406" y="1032775"/>
                </a:lnTo>
                <a:lnTo>
                  <a:pt x="5254" y="1038510"/>
                </a:lnTo>
                <a:lnTo>
                  <a:pt x="10983" y="1042388"/>
                </a:lnTo>
                <a:lnTo>
                  <a:pt x="18034" y="1043812"/>
                </a:lnTo>
                <a:lnTo>
                  <a:pt x="25011" y="1042388"/>
                </a:lnTo>
                <a:lnTo>
                  <a:pt x="30702" y="1038510"/>
                </a:lnTo>
                <a:lnTo>
                  <a:pt x="34536" y="1032775"/>
                </a:lnTo>
                <a:lnTo>
                  <a:pt x="35941" y="1025778"/>
                </a:lnTo>
                <a:lnTo>
                  <a:pt x="34536" y="1018782"/>
                </a:lnTo>
                <a:lnTo>
                  <a:pt x="30702" y="1013047"/>
                </a:lnTo>
                <a:lnTo>
                  <a:pt x="25011" y="1009169"/>
                </a:lnTo>
                <a:lnTo>
                  <a:pt x="18034" y="100774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5"/>
          <p:cNvSpPr/>
          <p:nvPr/>
        </p:nvSpPr>
        <p:spPr>
          <a:xfrm>
            <a:off x="6571493" y="1602131"/>
            <a:ext cx="36195" cy="36195"/>
          </a:xfrm>
          <a:custGeom>
            <a:avLst/>
            <a:gdLst/>
            <a:ahLst/>
            <a:cxnLst/>
            <a:rect l="l" t="t" r="r" b="b"/>
            <a:pathLst>
              <a:path w="36195" h="36194">
                <a:moveTo>
                  <a:pt x="17980" y="0"/>
                </a:moveTo>
                <a:lnTo>
                  <a:pt x="11095" y="1262"/>
                </a:lnTo>
                <a:lnTo>
                  <a:pt x="5206" y="5048"/>
                </a:lnTo>
                <a:lnTo>
                  <a:pt x="1904" y="8350"/>
                </a:lnTo>
                <a:lnTo>
                  <a:pt x="0" y="12922"/>
                </a:lnTo>
                <a:lnTo>
                  <a:pt x="0" y="22574"/>
                </a:lnTo>
                <a:lnTo>
                  <a:pt x="1904" y="27019"/>
                </a:lnTo>
                <a:lnTo>
                  <a:pt x="5206" y="30448"/>
                </a:lnTo>
                <a:lnTo>
                  <a:pt x="8648" y="33877"/>
                </a:lnTo>
                <a:lnTo>
                  <a:pt x="13207" y="35655"/>
                </a:lnTo>
                <a:lnTo>
                  <a:pt x="22859" y="35655"/>
                </a:lnTo>
                <a:lnTo>
                  <a:pt x="27304" y="33877"/>
                </a:lnTo>
                <a:lnTo>
                  <a:pt x="30733" y="30448"/>
                </a:lnTo>
                <a:lnTo>
                  <a:pt x="34048" y="27019"/>
                </a:lnTo>
                <a:lnTo>
                  <a:pt x="35940" y="22574"/>
                </a:lnTo>
                <a:lnTo>
                  <a:pt x="35940" y="12922"/>
                </a:lnTo>
                <a:lnTo>
                  <a:pt x="34048" y="8350"/>
                </a:lnTo>
                <a:lnTo>
                  <a:pt x="30733" y="5048"/>
                </a:lnTo>
                <a:lnTo>
                  <a:pt x="24859" y="1262"/>
                </a:lnTo>
                <a:lnTo>
                  <a:pt x="179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6"/>
          <p:cNvSpPr txBox="1"/>
          <p:nvPr/>
        </p:nvSpPr>
        <p:spPr>
          <a:xfrm>
            <a:off x="1666967" y="9993985"/>
            <a:ext cx="2700000" cy="4756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50" spc="15" dirty="0">
                <a:solidFill>
                  <a:srgbClr val="FFFFFF"/>
                </a:solidFill>
                <a:latin typeface="メイリオ"/>
                <a:cs typeface="メイリオ"/>
              </a:rPr>
              <a:t>ホ</a:t>
            </a:r>
            <a:r>
              <a:rPr sz="2950" spc="-125" dirty="0">
                <a:solidFill>
                  <a:srgbClr val="FFFFFF"/>
                </a:solidFill>
                <a:latin typeface="メイリオ"/>
                <a:cs typeface="メイリオ"/>
              </a:rPr>
              <a:t>テ</a:t>
            </a:r>
            <a:r>
              <a:rPr sz="2950" spc="-254" dirty="0">
                <a:solidFill>
                  <a:srgbClr val="FFFFFF"/>
                </a:solidFill>
                <a:latin typeface="メイリオ"/>
                <a:cs typeface="メイリオ"/>
              </a:rPr>
              <a:t>ル</a:t>
            </a:r>
            <a:r>
              <a:rPr sz="2950" spc="10" dirty="0">
                <a:solidFill>
                  <a:srgbClr val="FFFFFF"/>
                </a:solidFill>
                <a:latin typeface="メイリオ"/>
                <a:cs typeface="メイリオ"/>
              </a:rPr>
              <a:t>ア</a:t>
            </a:r>
            <a:r>
              <a:rPr sz="2950" spc="-114" dirty="0">
                <a:solidFill>
                  <a:srgbClr val="FFFFFF"/>
                </a:solidFill>
                <a:latin typeface="メイリオ"/>
                <a:cs typeface="メイリオ"/>
              </a:rPr>
              <a:t>ス</a:t>
            </a:r>
            <a:r>
              <a:rPr sz="2950" spc="-170" dirty="0">
                <a:solidFill>
                  <a:srgbClr val="FFFFFF"/>
                </a:solidFill>
                <a:latin typeface="メイリオ"/>
                <a:cs typeface="メイリオ"/>
              </a:rPr>
              <a:t>ク</a:t>
            </a:r>
            <a:r>
              <a:rPr sz="2950" dirty="0">
                <a:solidFill>
                  <a:srgbClr val="FFFFFF"/>
                </a:solidFill>
                <a:latin typeface="メイリオ"/>
                <a:cs typeface="メイリオ"/>
              </a:rPr>
              <a:t>ル</a:t>
            </a:r>
            <a:endParaRPr sz="2950" dirty="0">
              <a:latin typeface="メイリオ"/>
              <a:cs typeface="メイリオ"/>
            </a:endParaRPr>
          </a:p>
        </p:txBody>
      </p:sp>
      <p:sp>
        <p:nvSpPr>
          <p:cNvPr id="31" name="object 7"/>
          <p:cNvSpPr txBox="1"/>
          <p:nvPr/>
        </p:nvSpPr>
        <p:spPr>
          <a:xfrm>
            <a:off x="572300" y="9996345"/>
            <a:ext cx="847090" cy="485140"/>
          </a:xfrm>
          <a:prstGeom prst="rect">
            <a:avLst/>
          </a:prstGeom>
        </p:spPr>
        <p:txBody>
          <a:bodyPr vert="horz" wrap="square" lIns="0" tIns="36194" rIns="0" bIns="0" rtlCol="0">
            <a:spAutoFit/>
          </a:bodyPr>
          <a:lstStyle/>
          <a:p>
            <a:pPr marL="12700" marR="5080">
              <a:lnSpc>
                <a:spcPts val="1730"/>
              </a:lnSpc>
              <a:spcBef>
                <a:spcPts val="284"/>
              </a:spcBef>
            </a:pPr>
            <a:r>
              <a:rPr sz="1500" spc="50" dirty="0">
                <a:solidFill>
                  <a:srgbClr val="EE4D9B"/>
                </a:solidFill>
                <a:latin typeface="HGP明朝E"/>
                <a:cs typeface="HGP明朝E"/>
              </a:rPr>
              <a:t>お</a:t>
            </a:r>
            <a:r>
              <a:rPr sz="1500" spc="60" dirty="0">
                <a:solidFill>
                  <a:srgbClr val="EE4D9B"/>
                </a:solidFill>
                <a:latin typeface="HGP明朝E"/>
                <a:cs typeface="HGP明朝E"/>
              </a:rPr>
              <a:t>申</a:t>
            </a:r>
            <a:r>
              <a:rPr sz="1500" spc="10" dirty="0">
                <a:solidFill>
                  <a:srgbClr val="EE4D9B"/>
                </a:solidFill>
                <a:latin typeface="HGP明朝E"/>
                <a:cs typeface="HGP明朝E"/>
              </a:rPr>
              <a:t>込 </a:t>
            </a:r>
            <a:r>
              <a:rPr sz="1500" spc="90" dirty="0">
                <a:solidFill>
                  <a:srgbClr val="EE4D9B"/>
                </a:solidFill>
                <a:latin typeface="HGP明朝E"/>
                <a:cs typeface="HGP明朝E"/>
              </a:rPr>
              <a:t>お問</a:t>
            </a:r>
            <a:r>
              <a:rPr sz="1500" spc="150" dirty="0">
                <a:solidFill>
                  <a:srgbClr val="EE4D9B"/>
                </a:solidFill>
                <a:latin typeface="HGP明朝E"/>
                <a:cs typeface="HGP明朝E"/>
              </a:rPr>
              <a:t>合</a:t>
            </a:r>
            <a:r>
              <a:rPr sz="1500" spc="10" dirty="0">
                <a:solidFill>
                  <a:srgbClr val="EE4D9B"/>
                </a:solidFill>
                <a:latin typeface="HGP明朝E"/>
                <a:cs typeface="HGP明朝E"/>
              </a:rPr>
              <a:t>せ</a:t>
            </a:r>
            <a:endParaRPr sz="1500" dirty="0">
              <a:latin typeface="HGP明朝E"/>
              <a:cs typeface="HGP明朝E"/>
            </a:endParaRPr>
          </a:p>
        </p:txBody>
      </p:sp>
      <p:sp>
        <p:nvSpPr>
          <p:cNvPr id="34" name="object 10"/>
          <p:cNvSpPr txBox="1"/>
          <p:nvPr/>
        </p:nvSpPr>
        <p:spPr>
          <a:xfrm>
            <a:off x="4728496" y="10000159"/>
            <a:ext cx="2708275" cy="4895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050" spc="-50" dirty="0">
                <a:solidFill>
                  <a:srgbClr val="FFFFFF"/>
                </a:solidFill>
                <a:latin typeface="メイリオ"/>
                <a:cs typeface="メイリオ"/>
              </a:rPr>
              <a:t>03-1234-1111</a:t>
            </a:r>
            <a:endParaRPr sz="3050" dirty="0">
              <a:latin typeface="メイリオ"/>
              <a:cs typeface="メイリオ"/>
            </a:endParaRPr>
          </a:p>
        </p:txBody>
      </p:sp>
      <p:sp>
        <p:nvSpPr>
          <p:cNvPr id="35" name="object 11"/>
          <p:cNvSpPr txBox="1"/>
          <p:nvPr/>
        </p:nvSpPr>
        <p:spPr>
          <a:xfrm>
            <a:off x="1692417" y="10437376"/>
            <a:ext cx="5760000" cy="1771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367280" algn="l"/>
              </a:tabLst>
            </a:pPr>
            <a:r>
              <a:rPr sz="900" spc="-10" dirty="0">
                <a:solidFill>
                  <a:srgbClr val="FFFFFF"/>
                </a:solidFill>
                <a:latin typeface="メイリオ"/>
                <a:cs typeface="メイリオ"/>
              </a:rPr>
              <a:t>〒</a:t>
            </a:r>
            <a:r>
              <a:rPr sz="900" spc="30" dirty="0">
                <a:solidFill>
                  <a:srgbClr val="FFFFFF"/>
                </a:solidFill>
                <a:latin typeface="メイリオ"/>
                <a:cs typeface="メイリオ"/>
              </a:rPr>
              <a:t>135-0061</a:t>
            </a:r>
            <a:r>
              <a:rPr sz="900" spc="114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900" spc="90" dirty="0">
                <a:solidFill>
                  <a:srgbClr val="FFFFFF"/>
                </a:solidFill>
                <a:latin typeface="メイリオ"/>
                <a:cs typeface="メイリオ"/>
              </a:rPr>
              <a:t>東</a:t>
            </a:r>
            <a:r>
              <a:rPr sz="900" spc="55" dirty="0">
                <a:solidFill>
                  <a:srgbClr val="FFFFFF"/>
                </a:solidFill>
                <a:latin typeface="メイリオ"/>
                <a:cs typeface="メイリオ"/>
              </a:rPr>
              <a:t>京</a:t>
            </a:r>
            <a:r>
              <a:rPr sz="900" spc="50" dirty="0">
                <a:solidFill>
                  <a:srgbClr val="FFFFFF"/>
                </a:solidFill>
                <a:latin typeface="メイリオ"/>
                <a:cs typeface="メイリオ"/>
              </a:rPr>
              <a:t>都</a:t>
            </a:r>
            <a:r>
              <a:rPr sz="900" spc="90" dirty="0">
                <a:solidFill>
                  <a:srgbClr val="FFFFFF"/>
                </a:solidFill>
                <a:latin typeface="メイリオ"/>
                <a:cs typeface="メイリオ"/>
              </a:rPr>
              <a:t>江</a:t>
            </a:r>
            <a:r>
              <a:rPr sz="900" spc="55" dirty="0">
                <a:solidFill>
                  <a:srgbClr val="FFFFFF"/>
                </a:solidFill>
                <a:latin typeface="メイリオ"/>
                <a:cs typeface="メイリオ"/>
              </a:rPr>
              <a:t>東</a:t>
            </a:r>
            <a:r>
              <a:rPr sz="900" spc="65" dirty="0">
                <a:solidFill>
                  <a:srgbClr val="FFFFFF"/>
                </a:solidFill>
                <a:latin typeface="メイリオ"/>
                <a:cs typeface="メイリオ"/>
              </a:rPr>
              <a:t>区豊</a:t>
            </a:r>
            <a:r>
              <a:rPr sz="900" spc="30" dirty="0">
                <a:solidFill>
                  <a:srgbClr val="FFFFFF"/>
                </a:solidFill>
                <a:latin typeface="メイリオ"/>
                <a:cs typeface="メイリオ"/>
              </a:rPr>
              <a:t>洲</a:t>
            </a:r>
            <a:r>
              <a:rPr sz="900" spc="5" dirty="0">
                <a:solidFill>
                  <a:srgbClr val="FFFFFF"/>
                </a:solidFill>
                <a:latin typeface="メイリオ"/>
                <a:cs typeface="メイリオ"/>
              </a:rPr>
              <a:t>3-2-3	</a:t>
            </a:r>
            <a:r>
              <a:rPr sz="1000" spc="25" dirty="0">
                <a:solidFill>
                  <a:srgbClr val="FFFFFF"/>
                </a:solidFill>
                <a:latin typeface="メイリオ"/>
                <a:cs typeface="メイリオ"/>
              </a:rPr>
              <a:t>http://www.askult.com/</a:t>
            </a:r>
            <a:endParaRPr sz="1000" dirty="0">
              <a:latin typeface="メイリオ"/>
              <a:cs typeface="メイリオ"/>
            </a:endParaRPr>
          </a:p>
        </p:txBody>
      </p:sp>
      <p:sp>
        <p:nvSpPr>
          <p:cNvPr id="36" name="object 12"/>
          <p:cNvSpPr txBox="1"/>
          <p:nvPr/>
        </p:nvSpPr>
        <p:spPr>
          <a:xfrm>
            <a:off x="584987" y="4647966"/>
            <a:ext cx="2268000" cy="438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2741295" algn="l"/>
              </a:tabLst>
            </a:pPr>
            <a:r>
              <a:rPr sz="2700" spc="30" dirty="0" smtClean="0">
                <a:solidFill>
                  <a:srgbClr val="E18F19"/>
                </a:solidFill>
                <a:latin typeface="HGP明朝E"/>
                <a:cs typeface="HGP明朝E"/>
              </a:rPr>
              <a:t>セ</a:t>
            </a:r>
            <a:r>
              <a:rPr sz="2700" spc="-105" dirty="0" smtClean="0">
                <a:solidFill>
                  <a:srgbClr val="E18F19"/>
                </a:solidFill>
                <a:latin typeface="HGP明朝E"/>
                <a:cs typeface="HGP明朝E"/>
              </a:rPr>
              <a:t>レ</a:t>
            </a:r>
            <a:r>
              <a:rPr sz="2700" spc="-5" dirty="0" smtClean="0">
                <a:solidFill>
                  <a:srgbClr val="E18F19"/>
                </a:solidFill>
                <a:latin typeface="HGP明朝E"/>
                <a:cs typeface="HGP明朝E"/>
              </a:rPr>
              <a:t>ク</a:t>
            </a:r>
            <a:r>
              <a:rPr sz="2700" spc="105" dirty="0" smtClean="0">
                <a:solidFill>
                  <a:srgbClr val="E18F19"/>
                </a:solidFill>
                <a:latin typeface="HGP明朝E"/>
                <a:cs typeface="HGP明朝E"/>
              </a:rPr>
              <a:t>ト</a:t>
            </a:r>
            <a:r>
              <a:rPr sz="2700" spc="30" dirty="0" smtClean="0">
                <a:solidFill>
                  <a:srgbClr val="E18F19"/>
                </a:solidFill>
                <a:latin typeface="HGP明朝E"/>
                <a:cs typeface="HGP明朝E"/>
              </a:rPr>
              <a:t>コ</a:t>
            </a:r>
            <a:r>
              <a:rPr sz="2700" spc="-210" dirty="0" smtClean="0">
                <a:solidFill>
                  <a:srgbClr val="E18F19"/>
                </a:solidFill>
                <a:latin typeface="HGP明朝E"/>
                <a:cs typeface="HGP明朝E"/>
              </a:rPr>
              <a:t>ー</a:t>
            </a:r>
            <a:r>
              <a:rPr sz="2700" spc="130" dirty="0" smtClean="0">
                <a:solidFill>
                  <a:srgbClr val="E18F19"/>
                </a:solidFill>
                <a:latin typeface="HGP明朝E"/>
                <a:cs typeface="HGP明朝E"/>
              </a:rPr>
              <a:t>ス</a:t>
            </a:r>
            <a:r>
              <a:rPr sz="2700" dirty="0" smtClean="0">
                <a:solidFill>
                  <a:srgbClr val="E18F19"/>
                </a:solidFill>
                <a:latin typeface="HGP明朝E"/>
                <a:cs typeface="HGP明朝E"/>
              </a:rPr>
              <a:t>B</a:t>
            </a:r>
            <a:endParaRPr sz="2700" dirty="0">
              <a:latin typeface="HGP明朝E"/>
              <a:cs typeface="HGP明朝E"/>
            </a:endParaRPr>
          </a:p>
        </p:txBody>
      </p:sp>
      <p:sp>
        <p:nvSpPr>
          <p:cNvPr id="37" name="object 13"/>
          <p:cNvSpPr txBox="1"/>
          <p:nvPr/>
        </p:nvSpPr>
        <p:spPr>
          <a:xfrm>
            <a:off x="4414913" y="897941"/>
            <a:ext cx="1009650" cy="169277"/>
          </a:xfrm>
          <a:prstGeom prst="rect">
            <a:avLst/>
          </a:prstGeom>
          <a:noFill/>
        </p:spPr>
        <p:txBody>
          <a:bodyPr vert="horz" wrap="square" lIns="0" tIns="15240" rIns="0" bIns="0" rtlCol="0">
            <a:spAutoFit/>
          </a:bodyPr>
          <a:lstStyle/>
          <a:p>
            <a:pPr marL="114300">
              <a:lnSpc>
                <a:spcPct val="100000"/>
              </a:lnSpc>
              <a:spcBef>
                <a:spcPts val="120"/>
              </a:spcBef>
            </a:pPr>
            <a:r>
              <a:rPr sz="1000" spc="20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お 一 人 様</a:t>
            </a:r>
            <a:endParaRPr sz="1000" spc="200" dirty="0">
              <a:latin typeface="HG丸ｺﾞｼｯｸM-PRO"/>
              <a:cs typeface="HG丸ｺﾞｼｯｸM-PRO"/>
            </a:endParaRPr>
          </a:p>
        </p:txBody>
      </p:sp>
      <p:sp>
        <p:nvSpPr>
          <p:cNvPr id="38" name="object 14"/>
          <p:cNvSpPr txBox="1"/>
          <p:nvPr/>
        </p:nvSpPr>
        <p:spPr>
          <a:xfrm>
            <a:off x="730478" y="6217916"/>
            <a:ext cx="647065" cy="1070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4604" rIns="0" bIns="0" rtlCol="0">
            <a:spAutoFit/>
          </a:bodyPr>
          <a:lstStyle/>
          <a:p>
            <a:pPr marL="73025">
              <a:lnSpc>
                <a:spcPct val="100000"/>
              </a:lnSpc>
              <a:spcBef>
                <a:spcPts val="114"/>
              </a:spcBef>
            </a:pPr>
            <a:r>
              <a:rPr sz="600" spc="50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お一人様</a:t>
            </a:r>
            <a:endParaRPr sz="600" spc="500" dirty="0">
              <a:latin typeface="HG丸ｺﾞｼｯｸM-PRO"/>
              <a:cs typeface="HG丸ｺﾞｼｯｸM-PRO"/>
            </a:endParaRPr>
          </a:p>
        </p:txBody>
      </p:sp>
      <p:sp>
        <p:nvSpPr>
          <p:cNvPr id="39" name="object 15"/>
          <p:cNvSpPr txBox="1"/>
          <p:nvPr/>
        </p:nvSpPr>
        <p:spPr>
          <a:xfrm>
            <a:off x="1477526" y="6189359"/>
            <a:ext cx="1188000" cy="387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080">
              <a:lnSpc>
                <a:spcPct val="127899"/>
              </a:lnSpc>
              <a:spcBef>
                <a:spcPts val="90"/>
              </a:spcBef>
            </a:pPr>
            <a:r>
              <a:rPr sz="600" spc="8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説</a:t>
            </a:r>
            <a:r>
              <a:rPr sz="600" spc="75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明</a:t>
            </a:r>
            <a:r>
              <a:rPr sz="600" spc="55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文</a:t>
            </a:r>
            <a:r>
              <a:rPr sz="600" spc="5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テ</a:t>
            </a:r>
            <a:r>
              <a:rPr sz="600" spc="4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キ</a:t>
            </a:r>
            <a:r>
              <a:rPr sz="600" spc="1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ス</a:t>
            </a:r>
            <a:r>
              <a:rPr sz="600" spc="55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ト</a:t>
            </a:r>
            <a:r>
              <a:rPr sz="600" spc="8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説</a:t>
            </a:r>
            <a:r>
              <a:rPr sz="600" spc="75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明</a:t>
            </a:r>
            <a:r>
              <a:rPr sz="600" spc="55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文</a:t>
            </a:r>
            <a:r>
              <a:rPr sz="600" spc="5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テ</a:t>
            </a:r>
            <a:r>
              <a:rPr sz="600" spc="4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キ</a:t>
            </a:r>
            <a:r>
              <a:rPr sz="600" spc="1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スト </a:t>
            </a:r>
            <a:r>
              <a:rPr sz="600" spc="8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説</a:t>
            </a:r>
            <a:r>
              <a:rPr sz="600" spc="75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明</a:t>
            </a:r>
            <a:r>
              <a:rPr sz="600" spc="55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文</a:t>
            </a:r>
            <a:r>
              <a:rPr sz="600" spc="5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テ</a:t>
            </a:r>
            <a:r>
              <a:rPr sz="600" spc="4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キ</a:t>
            </a:r>
            <a:r>
              <a:rPr sz="600" spc="1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ス</a:t>
            </a:r>
            <a:r>
              <a:rPr sz="600" spc="55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ト</a:t>
            </a:r>
            <a:r>
              <a:rPr sz="600" spc="8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説</a:t>
            </a:r>
            <a:r>
              <a:rPr sz="600" spc="75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明</a:t>
            </a:r>
            <a:r>
              <a:rPr sz="600" spc="55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文</a:t>
            </a:r>
            <a:r>
              <a:rPr sz="600" spc="5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テ</a:t>
            </a:r>
            <a:r>
              <a:rPr sz="600" spc="4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キ</a:t>
            </a:r>
            <a:r>
              <a:rPr sz="600" spc="10" dirty="0">
                <a:solidFill>
                  <a:srgbClr val="E18F19"/>
                </a:solidFill>
                <a:latin typeface="HG丸ｺﾞｼｯｸM-PRO"/>
                <a:cs typeface="HG丸ｺﾞｼｯｸM-PRO"/>
              </a:rPr>
              <a:t>スト</a:t>
            </a:r>
            <a:endParaRPr sz="600" dirty="0">
              <a:latin typeface="HG丸ｺﾞｼｯｸM-PRO"/>
              <a:cs typeface="HG丸ｺﾞｼｯｸM-PRO"/>
            </a:endParaRPr>
          </a:p>
          <a:p>
            <a:pPr>
              <a:lnSpc>
                <a:spcPts val="1010"/>
              </a:lnSpc>
            </a:pPr>
            <a:r>
              <a:rPr sz="600" spc="30" dirty="0" smtClean="0">
                <a:solidFill>
                  <a:srgbClr val="E18F19"/>
                </a:solidFill>
                <a:latin typeface="HG丸ｺﾞｼｯｸM-PRO"/>
                <a:cs typeface="HG丸ｺﾞｼｯｸM-PRO"/>
              </a:rPr>
              <a:t>説明</a:t>
            </a:r>
            <a:r>
              <a:rPr sz="600" spc="5" dirty="0" smtClean="0">
                <a:solidFill>
                  <a:srgbClr val="E18F19"/>
                </a:solidFill>
                <a:latin typeface="HG丸ｺﾞｼｯｸM-PRO"/>
                <a:cs typeface="HG丸ｺﾞｼｯｸM-PRO"/>
              </a:rPr>
              <a:t>文テ</a:t>
            </a:r>
            <a:r>
              <a:rPr sz="600" dirty="0" smtClean="0">
                <a:solidFill>
                  <a:srgbClr val="E18F19"/>
                </a:solidFill>
                <a:latin typeface="HG丸ｺﾞｼｯｸM-PRO"/>
                <a:cs typeface="HG丸ｺﾞｼｯｸM-PRO"/>
              </a:rPr>
              <a:t>キ</a:t>
            </a:r>
            <a:r>
              <a:rPr sz="600" spc="-35" dirty="0" smtClean="0">
                <a:solidFill>
                  <a:srgbClr val="E18F19"/>
                </a:solidFill>
                <a:latin typeface="HG丸ｺﾞｼｯｸM-PRO"/>
                <a:cs typeface="HG丸ｺﾞｼｯｸM-PRO"/>
              </a:rPr>
              <a:t>ス</a:t>
            </a:r>
            <a:r>
              <a:rPr sz="600" spc="15" dirty="0" smtClean="0">
                <a:solidFill>
                  <a:srgbClr val="E18F19"/>
                </a:solidFill>
                <a:latin typeface="HG丸ｺﾞｼｯｸM-PRO"/>
                <a:cs typeface="HG丸ｺﾞｼｯｸM-PRO"/>
              </a:rPr>
              <a:t>ト</a:t>
            </a:r>
            <a:r>
              <a:rPr sz="600" spc="30" dirty="0" smtClean="0">
                <a:solidFill>
                  <a:srgbClr val="E18F19"/>
                </a:solidFill>
                <a:latin typeface="HG丸ｺﾞｼｯｸM-PRO"/>
                <a:cs typeface="HG丸ｺﾞｼｯｸM-PRO"/>
              </a:rPr>
              <a:t>説明</a:t>
            </a:r>
            <a:r>
              <a:rPr sz="600" spc="5" dirty="0" smtClean="0">
                <a:solidFill>
                  <a:srgbClr val="E18F19"/>
                </a:solidFill>
                <a:latin typeface="HG丸ｺﾞｼｯｸM-PRO"/>
                <a:cs typeface="HG丸ｺﾞｼｯｸM-PRO"/>
              </a:rPr>
              <a:t>文テ</a:t>
            </a:r>
            <a:r>
              <a:rPr sz="600" dirty="0" smtClean="0">
                <a:solidFill>
                  <a:srgbClr val="E18F19"/>
                </a:solidFill>
                <a:latin typeface="HG丸ｺﾞｼｯｸM-PRO"/>
                <a:cs typeface="HG丸ｺﾞｼｯｸM-PRO"/>
              </a:rPr>
              <a:t>キ</a:t>
            </a:r>
            <a:r>
              <a:rPr sz="600" spc="-35" dirty="0" smtClean="0">
                <a:solidFill>
                  <a:srgbClr val="E18F19"/>
                </a:solidFill>
                <a:latin typeface="HG丸ｺﾞｼｯｸM-PRO"/>
                <a:cs typeface="HG丸ｺﾞｼｯｸM-PRO"/>
              </a:rPr>
              <a:t>スト</a:t>
            </a:r>
            <a:endParaRPr sz="600" dirty="0">
              <a:latin typeface="HG丸ｺﾞｼｯｸM-PRO"/>
              <a:cs typeface="HG丸ｺﾞｼｯｸM-PRO"/>
            </a:endParaRPr>
          </a:p>
        </p:txBody>
      </p:sp>
      <p:sp>
        <p:nvSpPr>
          <p:cNvPr id="40" name="object 16"/>
          <p:cNvSpPr txBox="1"/>
          <p:nvPr/>
        </p:nvSpPr>
        <p:spPr>
          <a:xfrm>
            <a:off x="714654" y="6298244"/>
            <a:ext cx="756000" cy="27764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  <a:tabLst>
                <a:tab pos="2742565" algn="l"/>
              </a:tabLst>
            </a:pPr>
            <a:r>
              <a:rPr sz="1700" spc="50" dirty="0" smtClean="0">
                <a:solidFill>
                  <a:srgbClr val="E18F19"/>
                </a:solidFill>
                <a:latin typeface="HGP明朝E"/>
                <a:cs typeface="HGP明朝E"/>
              </a:rPr>
              <a:t>8,000</a:t>
            </a:r>
            <a:r>
              <a:rPr lang="ja-JP" altLang="en-US" sz="1200" spc="50" dirty="0" smtClean="0">
                <a:solidFill>
                  <a:srgbClr val="E18F19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円</a:t>
            </a:r>
            <a:endParaRPr sz="1700" dirty="0">
              <a:latin typeface="HGP明朝E"/>
              <a:cs typeface="HGP明朝E"/>
            </a:endParaRPr>
          </a:p>
        </p:txBody>
      </p:sp>
      <p:sp>
        <p:nvSpPr>
          <p:cNvPr id="43" name="object 19"/>
          <p:cNvSpPr txBox="1"/>
          <p:nvPr/>
        </p:nvSpPr>
        <p:spPr>
          <a:xfrm>
            <a:off x="2631947" y="8003372"/>
            <a:ext cx="1539240" cy="349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41700"/>
              </a:lnSpc>
              <a:spcBef>
                <a:spcPts val="95"/>
              </a:spcBef>
            </a:pPr>
            <a:r>
              <a:rPr sz="750" spc="7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5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文テキ</a:t>
            </a:r>
            <a:r>
              <a:rPr sz="750" spc="-2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5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7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5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文テキ</a:t>
            </a:r>
            <a:r>
              <a:rPr sz="750" spc="-2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5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 </a:t>
            </a:r>
            <a:r>
              <a:rPr sz="75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-2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6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-2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6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endParaRPr sz="750" dirty="0">
              <a:latin typeface="HG丸ｺﾞｼｯｸM-PRO"/>
              <a:cs typeface="HG丸ｺﾞｼｯｸM-PRO"/>
            </a:endParaRPr>
          </a:p>
        </p:txBody>
      </p:sp>
      <p:sp>
        <p:nvSpPr>
          <p:cNvPr id="44" name="object 20"/>
          <p:cNvSpPr txBox="1"/>
          <p:nvPr/>
        </p:nvSpPr>
        <p:spPr>
          <a:xfrm>
            <a:off x="3132195" y="9311464"/>
            <a:ext cx="1036319" cy="349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41700"/>
              </a:lnSpc>
              <a:spcBef>
                <a:spcPts val="95"/>
              </a:spcBef>
            </a:pPr>
            <a:r>
              <a:rPr sz="750" spc="5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5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5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5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明文 </a:t>
            </a:r>
            <a:r>
              <a:rPr sz="75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750" spc="-2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6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-5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文</a:t>
            </a:r>
            <a:r>
              <a:rPr sz="7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endParaRPr sz="750" dirty="0">
              <a:latin typeface="HG丸ｺﾞｼｯｸM-PRO"/>
              <a:cs typeface="HG丸ｺﾞｼｯｸM-PRO"/>
            </a:endParaRPr>
          </a:p>
        </p:txBody>
      </p:sp>
      <p:sp>
        <p:nvSpPr>
          <p:cNvPr id="45" name="object 21"/>
          <p:cNvSpPr txBox="1"/>
          <p:nvPr/>
        </p:nvSpPr>
        <p:spPr>
          <a:xfrm>
            <a:off x="1876178" y="8662910"/>
            <a:ext cx="2273935" cy="349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41700"/>
              </a:lnSpc>
              <a:spcBef>
                <a:spcPts val="95"/>
              </a:spcBef>
            </a:pPr>
            <a:r>
              <a:rPr sz="750" spc="3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-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4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3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-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4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3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-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4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3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 </a:t>
            </a:r>
            <a:r>
              <a:rPr sz="75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-2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6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-2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6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-2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6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endParaRPr sz="750" dirty="0">
              <a:latin typeface="HG丸ｺﾞｼｯｸM-PRO"/>
              <a:cs typeface="HG丸ｺﾞｼｯｸM-PRO"/>
            </a:endParaRPr>
          </a:p>
        </p:txBody>
      </p:sp>
      <p:sp>
        <p:nvSpPr>
          <p:cNvPr id="46" name="object 22"/>
          <p:cNvSpPr txBox="1"/>
          <p:nvPr/>
        </p:nvSpPr>
        <p:spPr>
          <a:xfrm>
            <a:off x="536296" y="810410"/>
            <a:ext cx="3852000" cy="666849"/>
          </a:xfrm>
          <a:prstGeom prst="rect">
            <a:avLst/>
          </a:prstGeom>
          <a:ln w="12598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55880">
              <a:lnSpc>
                <a:spcPts val="5170"/>
              </a:lnSpc>
            </a:pPr>
            <a:r>
              <a:rPr sz="4600" spc="25" dirty="0">
                <a:solidFill>
                  <a:srgbClr val="9D071C"/>
                </a:solidFill>
                <a:latin typeface="HGP明朝E"/>
                <a:cs typeface="HGP明朝E"/>
              </a:rPr>
              <a:t>セ</a:t>
            </a:r>
            <a:r>
              <a:rPr sz="4600" spc="-215" dirty="0">
                <a:solidFill>
                  <a:srgbClr val="9D071C"/>
                </a:solidFill>
                <a:latin typeface="HGP明朝E"/>
                <a:cs typeface="HGP明朝E"/>
              </a:rPr>
              <a:t>レ</a:t>
            </a:r>
            <a:r>
              <a:rPr sz="4600" spc="-45" dirty="0">
                <a:solidFill>
                  <a:srgbClr val="9D071C"/>
                </a:solidFill>
                <a:latin typeface="HGP明朝E"/>
                <a:cs typeface="HGP明朝E"/>
              </a:rPr>
              <a:t>ク</a:t>
            </a:r>
            <a:r>
              <a:rPr sz="4600" spc="155" dirty="0">
                <a:solidFill>
                  <a:srgbClr val="9D071C"/>
                </a:solidFill>
                <a:latin typeface="HGP明朝E"/>
                <a:cs typeface="HGP明朝E"/>
              </a:rPr>
              <a:t>ト</a:t>
            </a:r>
            <a:r>
              <a:rPr sz="4600" spc="30" dirty="0">
                <a:solidFill>
                  <a:srgbClr val="9D071C"/>
                </a:solidFill>
                <a:latin typeface="HGP明朝E"/>
                <a:cs typeface="HGP明朝E"/>
              </a:rPr>
              <a:t>コ</a:t>
            </a:r>
            <a:r>
              <a:rPr sz="4600" spc="-400" dirty="0">
                <a:solidFill>
                  <a:srgbClr val="9D071C"/>
                </a:solidFill>
                <a:latin typeface="HGP明朝E"/>
                <a:cs typeface="HGP明朝E"/>
              </a:rPr>
              <a:t>ー</a:t>
            </a:r>
            <a:r>
              <a:rPr sz="4600" spc="204" dirty="0">
                <a:solidFill>
                  <a:srgbClr val="9D071C"/>
                </a:solidFill>
                <a:latin typeface="HGP明朝E"/>
                <a:cs typeface="HGP明朝E"/>
              </a:rPr>
              <a:t>ス</a:t>
            </a:r>
            <a:r>
              <a:rPr sz="4600" dirty="0" smtClean="0">
                <a:solidFill>
                  <a:srgbClr val="9D071C"/>
                </a:solidFill>
                <a:latin typeface="HGP明朝E"/>
                <a:cs typeface="HGP明朝E"/>
              </a:rPr>
              <a:t>A</a:t>
            </a:r>
            <a:endParaRPr sz="750" dirty="0">
              <a:latin typeface="HG丸ｺﾞｼｯｸM-PRO"/>
              <a:cs typeface="HG丸ｺﾞｼｯｸM-PRO"/>
            </a:endParaRPr>
          </a:p>
        </p:txBody>
      </p:sp>
      <p:sp>
        <p:nvSpPr>
          <p:cNvPr id="47" name="object 23"/>
          <p:cNvSpPr txBox="1"/>
          <p:nvPr/>
        </p:nvSpPr>
        <p:spPr>
          <a:xfrm>
            <a:off x="451587" y="331258"/>
            <a:ext cx="5015865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-140" dirty="0">
                <a:solidFill>
                  <a:srgbClr val="EE4D9B"/>
                </a:solidFill>
                <a:latin typeface="HGP明朝E"/>
                <a:cs typeface="HGP明朝E"/>
              </a:rPr>
              <a:t>出</a:t>
            </a:r>
            <a:r>
              <a:rPr sz="1700" spc="-145" dirty="0">
                <a:solidFill>
                  <a:srgbClr val="EE4D9B"/>
                </a:solidFill>
                <a:latin typeface="HGP明朝E"/>
                <a:cs typeface="HGP明朝E"/>
              </a:rPr>
              <a:t>会</a:t>
            </a:r>
            <a:r>
              <a:rPr sz="1700" spc="-120" dirty="0">
                <a:solidFill>
                  <a:srgbClr val="EE4D9B"/>
                </a:solidFill>
                <a:latin typeface="HGP明朝E"/>
                <a:cs typeface="HGP明朝E"/>
              </a:rPr>
              <a:t>い</a:t>
            </a:r>
            <a:r>
              <a:rPr sz="1700" spc="-130" dirty="0">
                <a:solidFill>
                  <a:srgbClr val="EE4D9B"/>
                </a:solidFill>
                <a:latin typeface="HGP明朝E"/>
                <a:cs typeface="HGP明朝E"/>
              </a:rPr>
              <a:t>と</a:t>
            </a:r>
            <a:r>
              <a:rPr sz="1700" spc="-140" dirty="0">
                <a:solidFill>
                  <a:srgbClr val="EE4D9B"/>
                </a:solidFill>
                <a:latin typeface="HGP明朝E"/>
                <a:cs typeface="HGP明朝E"/>
              </a:rPr>
              <a:t>旅</a:t>
            </a:r>
            <a:r>
              <a:rPr sz="1700" spc="-145" dirty="0">
                <a:solidFill>
                  <a:srgbClr val="EE4D9B"/>
                </a:solidFill>
                <a:latin typeface="HGP明朝E"/>
                <a:cs typeface="HGP明朝E"/>
              </a:rPr>
              <a:t>立</a:t>
            </a:r>
            <a:r>
              <a:rPr sz="1700" spc="-80" dirty="0">
                <a:solidFill>
                  <a:srgbClr val="EE4D9B"/>
                </a:solidFill>
                <a:latin typeface="HGP明朝E"/>
                <a:cs typeface="HGP明朝E"/>
              </a:rPr>
              <a:t>ち</a:t>
            </a:r>
            <a:r>
              <a:rPr sz="1700" spc="-125" dirty="0">
                <a:solidFill>
                  <a:srgbClr val="EE4D9B"/>
                </a:solidFill>
                <a:latin typeface="HGP明朝E"/>
                <a:cs typeface="HGP明朝E"/>
              </a:rPr>
              <a:t>を</a:t>
            </a:r>
            <a:r>
              <a:rPr sz="1700" spc="-100" dirty="0">
                <a:solidFill>
                  <a:srgbClr val="EE4D9B"/>
                </a:solidFill>
                <a:latin typeface="HGP明朝E"/>
                <a:cs typeface="HGP明朝E"/>
              </a:rPr>
              <a:t>豪</a:t>
            </a:r>
            <a:r>
              <a:rPr sz="1700" spc="-114" dirty="0">
                <a:solidFill>
                  <a:srgbClr val="EE4D9B"/>
                </a:solidFill>
                <a:latin typeface="HGP明朝E"/>
                <a:cs typeface="HGP明朝E"/>
              </a:rPr>
              <a:t>華</a:t>
            </a:r>
            <a:r>
              <a:rPr sz="1700" spc="-130" dirty="0">
                <a:solidFill>
                  <a:srgbClr val="EE4D9B"/>
                </a:solidFill>
                <a:latin typeface="HGP明朝E"/>
                <a:cs typeface="HGP明朝E"/>
              </a:rPr>
              <a:t>な</a:t>
            </a:r>
            <a:r>
              <a:rPr sz="1700" spc="-125" dirty="0">
                <a:solidFill>
                  <a:srgbClr val="EE4D9B"/>
                </a:solidFill>
                <a:latin typeface="HGP明朝E"/>
                <a:cs typeface="HGP明朝E"/>
              </a:rPr>
              <a:t>会場</a:t>
            </a:r>
            <a:r>
              <a:rPr sz="1700" spc="-55" dirty="0">
                <a:solidFill>
                  <a:srgbClr val="EE4D9B"/>
                </a:solidFill>
                <a:latin typeface="HGP明朝E"/>
                <a:cs typeface="HGP明朝E"/>
              </a:rPr>
              <a:t>と</a:t>
            </a:r>
            <a:r>
              <a:rPr sz="1700" spc="-165" dirty="0">
                <a:solidFill>
                  <a:srgbClr val="EE4D9B"/>
                </a:solidFill>
                <a:latin typeface="HGP明朝E"/>
                <a:cs typeface="HGP明朝E"/>
              </a:rPr>
              <a:t>料</a:t>
            </a:r>
            <a:r>
              <a:rPr sz="1700" spc="-125" dirty="0">
                <a:solidFill>
                  <a:srgbClr val="EE4D9B"/>
                </a:solidFill>
                <a:latin typeface="HGP明朝E"/>
                <a:cs typeface="HGP明朝E"/>
              </a:rPr>
              <a:t>理</a:t>
            </a:r>
            <a:r>
              <a:rPr sz="1700" spc="-90" dirty="0">
                <a:solidFill>
                  <a:srgbClr val="EE4D9B"/>
                </a:solidFill>
                <a:latin typeface="HGP明朝E"/>
                <a:cs typeface="HGP明朝E"/>
              </a:rPr>
              <a:t>で</a:t>
            </a:r>
            <a:r>
              <a:rPr sz="1700" spc="-100" dirty="0">
                <a:solidFill>
                  <a:srgbClr val="EE4D9B"/>
                </a:solidFill>
                <a:latin typeface="HGP明朝E"/>
                <a:cs typeface="HGP明朝E"/>
              </a:rPr>
              <a:t>サ</a:t>
            </a:r>
            <a:r>
              <a:rPr sz="1700" spc="-105" dirty="0">
                <a:solidFill>
                  <a:srgbClr val="EE4D9B"/>
                </a:solidFill>
                <a:latin typeface="HGP明朝E"/>
                <a:cs typeface="HGP明朝E"/>
              </a:rPr>
              <a:t>ポ</a:t>
            </a:r>
            <a:r>
              <a:rPr sz="1700" spc="-150" dirty="0">
                <a:solidFill>
                  <a:srgbClr val="EE4D9B"/>
                </a:solidFill>
                <a:latin typeface="HGP明朝E"/>
                <a:cs typeface="HGP明朝E"/>
              </a:rPr>
              <a:t>ー</a:t>
            </a:r>
            <a:r>
              <a:rPr sz="1700" spc="-70" dirty="0">
                <a:solidFill>
                  <a:srgbClr val="EE4D9B"/>
                </a:solidFill>
                <a:latin typeface="HGP明朝E"/>
                <a:cs typeface="HGP明朝E"/>
              </a:rPr>
              <a:t>ト</a:t>
            </a:r>
            <a:r>
              <a:rPr sz="1700" spc="-185" dirty="0">
                <a:solidFill>
                  <a:srgbClr val="EE4D9B"/>
                </a:solidFill>
                <a:latin typeface="HGP明朝E"/>
                <a:cs typeface="HGP明朝E"/>
              </a:rPr>
              <a:t>し</a:t>
            </a:r>
            <a:r>
              <a:rPr sz="1700" spc="-80" dirty="0">
                <a:solidFill>
                  <a:srgbClr val="EE4D9B"/>
                </a:solidFill>
                <a:latin typeface="HGP明朝E"/>
                <a:cs typeface="HGP明朝E"/>
              </a:rPr>
              <a:t>ま</a:t>
            </a:r>
            <a:r>
              <a:rPr sz="1700" spc="-365" dirty="0">
                <a:solidFill>
                  <a:srgbClr val="EE4D9B"/>
                </a:solidFill>
                <a:latin typeface="HGP明朝E"/>
                <a:cs typeface="HGP明朝E"/>
              </a:rPr>
              <a:t>す</a:t>
            </a:r>
            <a:r>
              <a:rPr sz="1700" spc="-114" dirty="0" smtClean="0">
                <a:solidFill>
                  <a:srgbClr val="EE4D9B"/>
                </a:solidFill>
                <a:latin typeface="HGP明朝E"/>
                <a:cs typeface="HGP明朝E"/>
              </a:rPr>
              <a:t>。</a:t>
            </a:r>
            <a:endParaRPr sz="1350" baseline="30864" dirty="0">
              <a:latin typeface="HGP明朝E"/>
              <a:cs typeface="HGP明朝E"/>
            </a:endParaRPr>
          </a:p>
        </p:txBody>
      </p:sp>
      <p:sp>
        <p:nvSpPr>
          <p:cNvPr id="48" name="object 24"/>
          <p:cNvSpPr txBox="1"/>
          <p:nvPr/>
        </p:nvSpPr>
        <p:spPr>
          <a:xfrm>
            <a:off x="5047397" y="503083"/>
            <a:ext cx="684000" cy="14400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65" dirty="0">
                <a:solidFill>
                  <a:srgbClr val="231F20"/>
                </a:solidFill>
                <a:latin typeface="HGP明朝E"/>
                <a:cs typeface="HGP明朝E"/>
              </a:rPr>
              <a:t>税</a:t>
            </a:r>
            <a:r>
              <a:rPr sz="900" spc="45" dirty="0">
                <a:solidFill>
                  <a:srgbClr val="231F20"/>
                </a:solidFill>
                <a:latin typeface="HGP明朝E"/>
                <a:cs typeface="HGP明朝E"/>
              </a:rPr>
              <a:t>抜</a:t>
            </a:r>
            <a:r>
              <a:rPr sz="900" spc="60" dirty="0">
                <a:solidFill>
                  <a:srgbClr val="231F20"/>
                </a:solidFill>
                <a:latin typeface="HGP明朝E"/>
                <a:cs typeface="HGP明朝E"/>
              </a:rPr>
              <a:t>き</a:t>
            </a:r>
            <a:r>
              <a:rPr sz="900" spc="70" dirty="0">
                <a:solidFill>
                  <a:srgbClr val="231F20"/>
                </a:solidFill>
                <a:latin typeface="HGP明朝E"/>
                <a:cs typeface="HGP明朝E"/>
              </a:rPr>
              <a:t>で</a:t>
            </a:r>
            <a:r>
              <a:rPr sz="900" spc="15" dirty="0">
                <a:solidFill>
                  <a:srgbClr val="231F20"/>
                </a:solidFill>
                <a:latin typeface="HGP明朝E"/>
                <a:cs typeface="HGP明朝E"/>
              </a:rPr>
              <a:t>す</a:t>
            </a:r>
            <a:endParaRPr sz="900" dirty="0">
              <a:latin typeface="HGP明朝E"/>
              <a:cs typeface="HGP明朝E"/>
            </a:endParaRPr>
          </a:p>
        </p:txBody>
      </p:sp>
      <p:sp>
        <p:nvSpPr>
          <p:cNvPr id="49" name="object 25"/>
          <p:cNvSpPr txBox="1"/>
          <p:nvPr/>
        </p:nvSpPr>
        <p:spPr>
          <a:xfrm>
            <a:off x="451568" y="6847016"/>
            <a:ext cx="3884929" cy="35009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ts val="2560"/>
              </a:lnSpc>
              <a:spcBef>
                <a:spcPts val="130"/>
              </a:spcBef>
            </a:pPr>
            <a:r>
              <a:rPr sz="2500" spc="-165" dirty="0">
                <a:solidFill>
                  <a:srgbClr val="EE4D9B"/>
                </a:solidFill>
                <a:latin typeface="HGP明朝E"/>
                <a:cs typeface="HGP明朝E"/>
              </a:rPr>
              <a:t>2</a:t>
            </a:r>
            <a:r>
              <a:rPr sz="2500" spc="-375" dirty="0">
                <a:solidFill>
                  <a:srgbClr val="EE4D9B"/>
                </a:solidFill>
                <a:latin typeface="HGP明朝E"/>
                <a:cs typeface="HGP明朝E"/>
              </a:rPr>
              <a:t>月</a:t>
            </a:r>
            <a:r>
              <a:rPr sz="2500" spc="-245" dirty="0">
                <a:solidFill>
                  <a:srgbClr val="EE4D9B"/>
                </a:solidFill>
                <a:latin typeface="HGP明朝E"/>
                <a:cs typeface="HGP明朝E"/>
              </a:rPr>
              <a:t>1</a:t>
            </a:r>
            <a:r>
              <a:rPr sz="2500" spc="-380" dirty="0">
                <a:solidFill>
                  <a:srgbClr val="EE4D9B"/>
                </a:solidFill>
                <a:latin typeface="HGP明朝E"/>
                <a:cs typeface="HGP明朝E"/>
              </a:rPr>
              <a:t>日</a:t>
            </a:r>
            <a:r>
              <a:rPr sz="2500" spc="-305" dirty="0">
                <a:solidFill>
                  <a:srgbClr val="EE4D9B"/>
                </a:solidFill>
                <a:latin typeface="HGP明朝E"/>
                <a:cs typeface="HGP明朝E"/>
              </a:rPr>
              <a:t>〜</a:t>
            </a:r>
            <a:r>
              <a:rPr sz="2500" spc="-170" dirty="0">
                <a:solidFill>
                  <a:srgbClr val="EE4D9B"/>
                </a:solidFill>
                <a:latin typeface="HGP明朝E"/>
                <a:cs typeface="HGP明朝E"/>
              </a:rPr>
              <a:t>4</a:t>
            </a:r>
            <a:r>
              <a:rPr sz="2500" spc="-320" dirty="0">
                <a:solidFill>
                  <a:srgbClr val="EE4D9B"/>
                </a:solidFill>
                <a:latin typeface="HGP明朝E"/>
                <a:cs typeface="HGP明朝E"/>
              </a:rPr>
              <a:t>月</a:t>
            </a:r>
            <a:r>
              <a:rPr sz="2500" spc="-130" dirty="0">
                <a:solidFill>
                  <a:srgbClr val="EE4D9B"/>
                </a:solidFill>
                <a:latin typeface="HGP明朝E"/>
                <a:cs typeface="HGP明朝E"/>
              </a:rPr>
              <a:t>30</a:t>
            </a:r>
            <a:r>
              <a:rPr sz="2500" spc="-300" dirty="0" smtClean="0">
                <a:solidFill>
                  <a:srgbClr val="EE4D9B"/>
                </a:solidFill>
                <a:latin typeface="HGP明朝E"/>
                <a:cs typeface="HGP明朝E"/>
              </a:rPr>
              <a:t>日</a:t>
            </a:r>
            <a:r>
              <a:rPr sz="2500" spc="-150" dirty="0" smtClean="0">
                <a:solidFill>
                  <a:srgbClr val="EE4D9B"/>
                </a:solidFill>
                <a:latin typeface="HGP明朝E"/>
                <a:cs typeface="HGP明朝E"/>
              </a:rPr>
              <a:t>の</a:t>
            </a:r>
            <a:r>
              <a:rPr sz="2500" spc="-140" dirty="0" smtClean="0">
                <a:solidFill>
                  <a:srgbClr val="EE4D9B"/>
                </a:solidFill>
                <a:latin typeface="HGP明朝E"/>
                <a:cs typeface="HGP明朝E"/>
              </a:rPr>
              <a:t>期</a:t>
            </a:r>
            <a:r>
              <a:rPr sz="2500" spc="-220" dirty="0" smtClean="0">
                <a:solidFill>
                  <a:srgbClr val="EE4D9B"/>
                </a:solidFill>
                <a:latin typeface="HGP明朝E"/>
                <a:cs typeface="HGP明朝E"/>
              </a:rPr>
              <a:t>間</a:t>
            </a:r>
            <a:r>
              <a:rPr sz="2500" spc="-175" dirty="0" smtClean="0">
                <a:solidFill>
                  <a:srgbClr val="EE4D9B"/>
                </a:solidFill>
                <a:latin typeface="HGP明朝E"/>
                <a:cs typeface="HGP明朝E"/>
              </a:rPr>
              <a:t>中</a:t>
            </a:r>
            <a:r>
              <a:rPr sz="2500" spc="-190" dirty="0" smtClean="0">
                <a:solidFill>
                  <a:srgbClr val="EE4D9B"/>
                </a:solidFill>
                <a:latin typeface="HGP明朝E"/>
                <a:cs typeface="HGP明朝E"/>
              </a:rPr>
              <a:t>限定</a:t>
            </a:r>
            <a:endParaRPr sz="2250" dirty="0">
              <a:latin typeface="HGP創英角ｺﾞｼｯｸUB"/>
              <a:cs typeface="HGP創英角ｺﾞｼｯｸUB"/>
            </a:endParaRPr>
          </a:p>
        </p:txBody>
      </p:sp>
      <p:sp>
        <p:nvSpPr>
          <p:cNvPr id="50" name="object 26"/>
          <p:cNvSpPr txBox="1"/>
          <p:nvPr/>
        </p:nvSpPr>
        <p:spPr>
          <a:xfrm>
            <a:off x="572300" y="7970581"/>
            <a:ext cx="1941830" cy="37147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250" spc="-2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お</a:t>
            </a:r>
            <a:r>
              <a:rPr sz="2250" spc="-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造り</a:t>
            </a:r>
            <a:r>
              <a:rPr sz="2250" spc="1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プ</a:t>
            </a:r>
            <a:r>
              <a:rPr sz="2250" spc="3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レ</a:t>
            </a:r>
            <a:r>
              <a:rPr sz="2250" spc="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ゼ</a:t>
            </a:r>
            <a:r>
              <a:rPr sz="2250" spc="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ント</a:t>
            </a:r>
            <a:endParaRPr sz="2250" dirty="0">
              <a:latin typeface="HGP創英角ｺﾞｼｯｸUB"/>
              <a:cs typeface="HGP創英角ｺﾞｼｯｸUB"/>
            </a:endParaRPr>
          </a:p>
        </p:txBody>
      </p:sp>
      <p:sp>
        <p:nvSpPr>
          <p:cNvPr id="51" name="object 27"/>
          <p:cNvSpPr txBox="1"/>
          <p:nvPr/>
        </p:nvSpPr>
        <p:spPr>
          <a:xfrm>
            <a:off x="572300" y="8622613"/>
            <a:ext cx="1158875" cy="37147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250" spc="-7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飲</a:t>
            </a:r>
            <a:r>
              <a:rPr sz="2250" spc="-4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み</a:t>
            </a:r>
            <a:r>
              <a:rPr sz="2250" spc="4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放</a:t>
            </a:r>
            <a:r>
              <a:rPr sz="2250" spc="1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題</a:t>
            </a:r>
            <a:endParaRPr sz="2250" dirty="0">
              <a:latin typeface="HGP創英角ｺﾞｼｯｸUB"/>
              <a:cs typeface="HGP創英角ｺﾞｼｯｸUB"/>
            </a:endParaRPr>
          </a:p>
        </p:txBody>
      </p:sp>
      <p:sp>
        <p:nvSpPr>
          <p:cNvPr id="52" name="object 28"/>
          <p:cNvSpPr txBox="1"/>
          <p:nvPr/>
        </p:nvSpPr>
        <p:spPr>
          <a:xfrm>
            <a:off x="572300" y="9274646"/>
            <a:ext cx="2493645" cy="37147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250" spc="-9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10</a:t>
            </a:r>
            <a:r>
              <a:rPr sz="2250" spc="-3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名</a:t>
            </a:r>
            <a:r>
              <a:rPr sz="2250" spc="1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様</a:t>
            </a:r>
            <a:r>
              <a:rPr sz="2250" spc="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以</a:t>
            </a:r>
            <a:r>
              <a:rPr sz="2250" spc="-7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上</a:t>
            </a:r>
            <a:r>
              <a:rPr sz="2250" spc="-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で</a:t>
            </a:r>
            <a:r>
              <a:rPr sz="2250" spc="-5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2</a:t>
            </a:r>
            <a:r>
              <a:rPr sz="2250" spc="-4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割</a:t>
            </a:r>
            <a:r>
              <a:rPr sz="2250" spc="1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引</a:t>
            </a:r>
            <a:endParaRPr sz="2250" dirty="0">
              <a:latin typeface="HGP創英角ｺﾞｼｯｸUB"/>
              <a:cs typeface="HGP創英角ｺﾞｼｯｸUB"/>
            </a:endParaRPr>
          </a:p>
        </p:txBody>
      </p:sp>
      <p:sp>
        <p:nvSpPr>
          <p:cNvPr id="53" name="object 23"/>
          <p:cNvSpPr txBox="1"/>
          <p:nvPr/>
        </p:nvSpPr>
        <p:spPr>
          <a:xfrm>
            <a:off x="4974113" y="421396"/>
            <a:ext cx="720000" cy="108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spc="22" baseline="30864" dirty="0" smtClean="0">
                <a:solidFill>
                  <a:srgbClr val="231F20"/>
                </a:solidFill>
                <a:latin typeface="HGP明朝E"/>
                <a:cs typeface="HGP明朝E"/>
              </a:rPr>
              <a:t>※</a:t>
            </a:r>
            <a:r>
              <a:rPr sz="1350" spc="82" baseline="30864" dirty="0" smtClean="0">
                <a:solidFill>
                  <a:srgbClr val="231F20"/>
                </a:solidFill>
                <a:latin typeface="HGP明朝E"/>
                <a:cs typeface="HGP明朝E"/>
              </a:rPr>
              <a:t>価</a:t>
            </a:r>
            <a:r>
              <a:rPr sz="1350" spc="97" baseline="30864" dirty="0" smtClean="0">
                <a:solidFill>
                  <a:srgbClr val="231F20"/>
                </a:solidFill>
                <a:latin typeface="HGP明朝E"/>
                <a:cs typeface="HGP明朝E"/>
              </a:rPr>
              <a:t>格</a:t>
            </a:r>
            <a:r>
              <a:rPr sz="1350" spc="22" baseline="30864" dirty="0" smtClean="0">
                <a:solidFill>
                  <a:srgbClr val="231F20"/>
                </a:solidFill>
                <a:latin typeface="HGP明朝E"/>
                <a:cs typeface="HGP明朝E"/>
              </a:rPr>
              <a:t>は</a:t>
            </a:r>
            <a:endParaRPr sz="1350" baseline="30864" dirty="0">
              <a:latin typeface="HGP明朝E"/>
              <a:cs typeface="HGP明朝E"/>
            </a:endParaRPr>
          </a:p>
        </p:txBody>
      </p:sp>
      <p:sp>
        <p:nvSpPr>
          <p:cNvPr id="54" name="object 22"/>
          <p:cNvSpPr txBox="1"/>
          <p:nvPr/>
        </p:nvSpPr>
        <p:spPr>
          <a:xfrm>
            <a:off x="3888269" y="1599932"/>
            <a:ext cx="1656000" cy="955711"/>
          </a:xfrm>
          <a:prstGeom prst="rect">
            <a:avLst/>
          </a:prstGeom>
          <a:ln w="12598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R="118745" algn="just">
              <a:lnSpc>
                <a:spcPct val="137800"/>
              </a:lnSpc>
            </a:pPr>
            <a:r>
              <a:rPr sz="900" spc="80" dirty="0" smtClean="0">
                <a:solidFill>
                  <a:srgbClr val="9D071C"/>
                </a:solidFill>
                <a:latin typeface="HGP明朝E"/>
                <a:cs typeface="HGP明朝E"/>
              </a:rPr>
              <a:t>説</a:t>
            </a:r>
            <a:r>
              <a:rPr sz="900" spc="90" dirty="0" smtClean="0">
                <a:solidFill>
                  <a:srgbClr val="9D071C"/>
                </a:solidFill>
                <a:latin typeface="HGP明朝E"/>
                <a:cs typeface="HGP明朝E"/>
              </a:rPr>
              <a:t>明</a:t>
            </a:r>
            <a:r>
              <a:rPr sz="900" spc="75" dirty="0" smtClean="0">
                <a:solidFill>
                  <a:srgbClr val="9D071C"/>
                </a:solidFill>
                <a:latin typeface="HGP明朝E"/>
                <a:cs typeface="HGP明朝E"/>
              </a:rPr>
              <a:t>文テ</a:t>
            </a:r>
            <a:r>
              <a:rPr sz="900" spc="15" dirty="0" smtClean="0">
                <a:solidFill>
                  <a:srgbClr val="9D071C"/>
                </a:solidFill>
                <a:latin typeface="HGP明朝E"/>
                <a:cs typeface="HGP明朝E"/>
              </a:rPr>
              <a:t>キ</a:t>
            </a:r>
            <a:r>
              <a:rPr sz="900" spc="75" dirty="0" smtClean="0">
                <a:solidFill>
                  <a:srgbClr val="9D071C"/>
                </a:solidFill>
                <a:latin typeface="HGP明朝E"/>
                <a:cs typeface="HGP明朝E"/>
              </a:rPr>
              <a:t>ス</a:t>
            </a:r>
            <a:r>
              <a:rPr sz="900" spc="100" dirty="0" smtClean="0">
                <a:solidFill>
                  <a:srgbClr val="9D071C"/>
                </a:solidFill>
                <a:latin typeface="HGP明朝E"/>
                <a:cs typeface="HGP明朝E"/>
              </a:rPr>
              <a:t>ト</a:t>
            </a:r>
            <a:r>
              <a:rPr sz="900" spc="80" dirty="0" smtClean="0">
                <a:solidFill>
                  <a:srgbClr val="9D071C"/>
                </a:solidFill>
                <a:latin typeface="HGP明朝E"/>
                <a:cs typeface="HGP明朝E"/>
              </a:rPr>
              <a:t>説</a:t>
            </a:r>
            <a:r>
              <a:rPr sz="900" spc="90" dirty="0" smtClean="0">
                <a:solidFill>
                  <a:srgbClr val="9D071C"/>
                </a:solidFill>
                <a:latin typeface="HGP明朝E"/>
                <a:cs typeface="HGP明朝E"/>
              </a:rPr>
              <a:t>明</a:t>
            </a:r>
            <a:r>
              <a:rPr sz="900" spc="75" dirty="0" smtClean="0">
                <a:solidFill>
                  <a:srgbClr val="9D071C"/>
                </a:solidFill>
                <a:latin typeface="HGP明朝E"/>
                <a:cs typeface="HGP明朝E"/>
              </a:rPr>
              <a:t>文テ</a:t>
            </a:r>
            <a:r>
              <a:rPr sz="900" spc="15" dirty="0" smtClean="0">
                <a:solidFill>
                  <a:srgbClr val="9D071C"/>
                </a:solidFill>
                <a:latin typeface="HGP明朝E"/>
                <a:cs typeface="HGP明朝E"/>
              </a:rPr>
              <a:t>キ</a:t>
            </a:r>
            <a:r>
              <a:rPr sz="900" spc="10" dirty="0" smtClean="0">
                <a:solidFill>
                  <a:srgbClr val="9D071C"/>
                </a:solidFill>
                <a:latin typeface="HGP明朝E"/>
                <a:cs typeface="HGP明朝E"/>
              </a:rPr>
              <a:t>ス </a:t>
            </a:r>
            <a:r>
              <a:rPr sz="900" spc="110" dirty="0">
                <a:solidFill>
                  <a:srgbClr val="9D071C"/>
                </a:solidFill>
                <a:latin typeface="HGP明朝E"/>
                <a:cs typeface="HGP明朝E"/>
              </a:rPr>
              <a:t>ト</a:t>
            </a:r>
            <a:r>
              <a:rPr sz="900" spc="100" dirty="0">
                <a:solidFill>
                  <a:srgbClr val="9D071C"/>
                </a:solidFill>
                <a:latin typeface="HGP明朝E"/>
                <a:cs typeface="HGP明朝E"/>
              </a:rPr>
              <a:t>説明</a:t>
            </a:r>
            <a:r>
              <a:rPr sz="900" spc="90" dirty="0">
                <a:solidFill>
                  <a:srgbClr val="9D071C"/>
                </a:solidFill>
                <a:latin typeface="HGP明朝E"/>
                <a:cs typeface="HGP明朝E"/>
              </a:rPr>
              <a:t>文</a:t>
            </a:r>
            <a:r>
              <a:rPr sz="900" spc="100" dirty="0">
                <a:solidFill>
                  <a:srgbClr val="9D071C"/>
                </a:solidFill>
                <a:latin typeface="HGP明朝E"/>
                <a:cs typeface="HGP明朝E"/>
              </a:rPr>
              <a:t>テ</a:t>
            </a:r>
            <a:r>
              <a:rPr sz="900" spc="30" dirty="0">
                <a:solidFill>
                  <a:srgbClr val="9D071C"/>
                </a:solidFill>
                <a:latin typeface="HGP明朝E"/>
                <a:cs typeface="HGP明朝E"/>
              </a:rPr>
              <a:t>キ</a:t>
            </a:r>
            <a:r>
              <a:rPr sz="900" spc="85" dirty="0">
                <a:solidFill>
                  <a:srgbClr val="9D071C"/>
                </a:solidFill>
                <a:latin typeface="HGP明朝E"/>
                <a:cs typeface="HGP明朝E"/>
              </a:rPr>
              <a:t>ス</a:t>
            </a:r>
            <a:r>
              <a:rPr sz="900" spc="110" dirty="0">
                <a:solidFill>
                  <a:srgbClr val="9D071C"/>
                </a:solidFill>
                <a:latin typeface="HGP明朝E"/>
                <a:cs typeface="HGP明朝E"/>
              </a:rPr>
              <a:t>ト</a:t>
            </a:r>
            <a:r>
              <a:rPr sz="900" spc="100" dirty="0">
                <a:solidFill>
                  <a:srgbClr val="9D071C"/>
                </a:solidFill>
                <a:latin typeface="HGP明朝E"/>
                <a:cs typeface="HGP明朝E"/>
              </a:rPr>
              <a:t>説明</a:t>
            </a:r>
            <a:r>
              <a:rPr sz="900" spc="90" dirty="0">
                <a:solidFill>
                  <a:srgbClr val="9D071C"/>
                </a:solidFill>
                <a:latin typeface="HGP明朝E"/>
                <a:cs typeface="HGP明朝E"/>
              </a:rPr>
              <a:t>文</a:t>
            </a:r>
            <a:r>
              <a:rPr sz="900" spc="100" dirty="0">
                <a:solidFill>
                  <a:srgbClr val="9D071C"/>
                </a:solidFill>
                <a:latin typeface="HGP明朝E"/>
                <a:cs typeface="HGP明朝E"/>
              </a:rPr>
              <a:t>テキ </a:t>
            </a:r>
            <a:r>
              <a:rPr sz="900" spc="90" dirty="0">
                <a:solidFill>
                  <a:srgbClr val="9D071C"/>
                </a:solidFill>
                <a:latin typeface="HGP明朝E"/>
                <a:cs typeface="HGP明朝E"/>
              </a:rPr>
              <a:t>ス</a:t>
            </a:r>
            <a:r>
              <a:rPr sz="900" spc="114" dirty="0">
                <a:solidFill>
                  <a:srgbClr val="9D071C"/>
                </a:solidFill>
                <a:latin typeface="HGP明朝E"/>
                <a:cs typeface="HGP明朝E"/>
              </a:rPr>
              <a:t>ト</a:t>
            </a:r>
            <a:r>
              <a:rPr sz="900" spc="100" dirty="0">
                <a:solidFill>
                  <a:srgbClr val="9D071C"/>
                </a:solidFill>
                <a:latin typeface="HGP明朝E"/>
                <a:cs typeface="HGP明朝E"/>
              </a:rPr>
              <a:t>説</a:t>
            </a:r>
            <a:r>
              <a:rPr sz="900" spc="105" dirty="0">
                <a:solidFill>
                  <a:srgbClr val="9D071C"/>
                </a:solidFill>
                <a:latin typeface="HGP明朝E"/>
                <a:cs typeface="HGP明朝E"/>
              </a:rPr>
              <a:t>明</a:t>
            </a:r>
            <a:r>
              <a:rPr sz="900" spc="100" dirty="0">
                <a:solidFill>
                  <a:srgbClr val="9D071C"/>
                </a:solidFill>
                <a:latin typeface="HGP明朝E"/>
                <a:cs typeface="HGP明朝E"/>
              </a:rPr>
              <a:t>文テ</a:t>
            </a:r>
            <a:r>
              <a:rPr sz="900" spc="30" dirty="0">
                <a:solidFill>
                  <a:srgbClr val="9D071C"/>
                </a:solidFill>
                <a:latin typeface="HGP明朝E"/>
                <a:cs typeface="HGP明朝E"/>
              </a:rPr>
              <a:t>キ</a:t>
            </a:r>
            <a:r>
              <a:rPr sz="900" spc="90" dirty="0">
                <a:solidFill>
                  <a:srgbClr val="9D071C"/>
                </a:solidFill>
                <a:latin typeface="HGP明朝E"/>
                <a:cs typeface="HGP明朝E"/>
              </a:rPr>
              <a:t>ス</a:t>
            </a:r>
            <a:r>
              <a:rPr sz="900" spc="114" dirty="0">
                <a:solidFill>
                  <a:srgbClr val="9D071C"/>
                </a:solidFill>
                <a:latin typeface="HGP明朝E"/>
                <a:cs typeface="HGP明朝E"/>
              </a:rPr>
              <a:t>ト</a:t>
            </a:r>
            <a:r>
              <a:rPr sz="900" spc="100" dirty="0">
                <a:solidFill>
                  <a:srgbClr val="9D071C"/>
                </a:solidFill>
                <a:latin typeface="HGP明朝E"/>
                <a:cs typeface="HGP明朝E"/>
              </a:rPr>
              <a:t>説</a:t>
            </a:r>
            <a:r>
              <a:rPr sz="900" spc="105" dirty="0">
                <a:solidFill>
                  <a:srgbClr val="9D071C"/>
                </a:solidFill>
                <a:latin typeface="HGP明朝E"/>
                <a:cs typeface="HGP明朝E"/>
              </a:rPr>
              <a:t>明</a:t>
            </a:r>
            <a:r>
              <a:rPr sz="900" spc="100" dirty="0">
                <a:solidFill>
                  <a:srgbClr val="9D071C"/>
                </a:solidFill>
                <a:latin typeface="HGP明朝E"/>
                <a:cs typeface="HGP明朝E"/>
              </a:rPr>
              <a:t>文</a:t>
            </a:r>
            <a:r>
              <a:rPr sz="900" spc="15" dirty="0">
                <a:solidFill>
                  <a:srgbClr val="9D071C"/>
                </a:solidFill>
                <a:latin typeface="HGP明朝E"/>
                <a:cs typeface="HGP明朝E"/>
              </a:rPr>
              <a:t>テ </a:t>
            </a:r>
            <a:r>
              <a:rPr sz="900" spc="40" dirty="0">
                <a:solidFill>
                  <a:srgbClr val="9D071C"/>
                </a:solidFill>
                <a:latin typeface="HGP明朝E"/>
                <a:cs typeface="HGP明朝E"/>
              </a:rPr>
              <a:t>キ</a:t>
            </a:r>
            <a:r>
              <a:rPr sz="900" spc="100" dirty="0">
                <a:solidFill>
                  <a:srgbClr val="9D071C"/>
                </a:solidFill>
                <a:latin typeface="HGP明朝E"/>
                <a:cs typeface="HGP明朝E"/>
              </a:rPr>
              <a:t>ス</a:t>
            </a:r>
            <a:r>
              <a:rPr sz="900" spc="125" dirty="0">
                <a:solidFill>
                  <a:srgbClr val="9D071C"/>
                </a:solidFill>
                <a:latin typeface="HGP明朝E"/>
                <a:cs typeface="HGP明朝E"/>
              </a:rPr>
              <a:t>ト</a:t>
            </a:r>
            <a:r>
              <a:rPr sz="900" spc="114" dirty="0">
                <a:solidFill>
                  <a:srgbClr val="9D071C"/>
                </a:solidFill>
                <a:latin typeface="HGP明朝E"/>
                <a:cs typeface="HGP明朝E"/>
              </a:rPr>
              <a:t>説明</a:t>
            </a:r>
            <a:r>
              <a:rPr sz="900" spc="100" dirty="0">
                <a:solidFill>
                  <a:srgbClr val="9D071C"/>
                </a:solidFill>
                <a:latin typeface="HGP明朝E"/>
                <a:cs typeface="HGP明朝E"/>
              </a:rPr>
              <a:t>文</a:t>
            </a:r>
            <a:r>
              <a:rPr sz="900" spc="105" dirty="0">
                <a:solidFill>
                  <a:srgbClr val="9D071C"/>
                </a:solidFill>
                <a:latin typeface="HGP明朝E"/>
                <a:cs typeface="HGP明朝E"/>
              </a:rPr>
              <a:t>テ</a:t>
            </a:r>
            <a:r>
              <a:rPr sz="900" spc="40" dirty="0">
                <a:solidFill>
                  <a:srgbClr val="9D071C"/>
                </a:solidFill>
                <a:latin typeface="HGP明朝E"/>
                <a:cs typeface="HGP明朝E"/>
              </a:rPr>
              <a:t>キ</a:t>
            </a:r>
            <a:r>
              <a:rPr sz="900" spc="100" dirty="0">
                <a:solidFill>
                  <a:srgbClr val="9D071C"/>
                </a:solidFill>
                <a:latin typeface="HGP明朝E"/>
                <a:cs typeface="HGP明朝E"/>
              </a:rPr>
              <a:t>ス</a:t>
            </a:r>
            <a:r>
              <a:rPr sz="900" spc="125" dirty="0">
                <a:solidFill>
                  <a:srgbClr val="9D071C"/>
                </a:solidFill>
                <a:latin typeface="HGP明朝E"/>
                <a:cs typeface="HGP明朝E"/>
              </a:rPr>
              <a:t>ト</a:t>
            </a:r>
            <a:r>
              <a:rPr sz="900" spc="114" dirty="0">
                <a:solidFill>
                  <a:srgbClr val="9D071C"/>
                </a:solidFill>
                <a:latin typeface="HGP明朝E"/>
                <a:cs typeface="HGP明朝E"/>
              </a:rPr>
              <a:t>説明</a:t>
            </a:r>
            <a:r>
              <a:rPr sz="900" spc="15" dirty="0">
                <a:solidFill>
                  <a:srgbClr val="9D071C"/>
                </a:solidFill>
                <a:latin typeface="HGP明朝E"/>
                <a:cs typeface="HGP明朝E"/>
              </a:rPr>
              <a:t>文 </a:t>
            </a:r>
            <a:r>
              <a:rPr sz="900" spc="30" dirty="0" smtClean="0">
                <a:solidFill>
                  <a:srgbClr val="9D071C"/>
                </a:solidFill>
                <a:latin typeface="HGP明朝E"/>
                <a:cs typeface="HGP明朝E"/>
              </a:rPr>
              <a:t>テ</a:t>
            </a:r>
            <a:r>
              <a:rPr sz="900" spc="-25" dirty="0" smtClean="0">
                <a:solidFill>
                  <a:srgbClr val="9D071C"/>
                </a:solidFill>
                <a:latin typeface="HGP明朝E"/>
                <a:cs typeface="HGP明朝E"/>
              </a:rPr>
              <a:t>キ</a:t>
            </a:r>
            <a:r>
              <a:rPr sz="900" spc="25" dirty="0" smtClean="0">
                <a:solidFill>
                  <a:srgbClr val="9D071C"/>
                </a:solidFill>
                <a:latin typeface="HGP明朝E"/>
                <a:cs typeface="HGP明朝E"/>
              </a:rPr>
              <a:t>ス</a:t>
            </a:r>
            <a:r>
              <a:rPr sz="900" spc="55" dirty="0" smtClean="0">
                <a:solidFill>
                  <a:srgbClr val="9D071C"/>
                </a:solidFill>
                <a:latin typeface="HGP明朝E"/>
                <a:cs typeface="HGP明朝E"/>
              </a:rPr>
              <a:t>ト</a:t>
            </a:r>
            <a:r>
              <a:rPr sz="900" spc="40" dirty="0" smtClean="0">
                <a:solidFill>
                  <a:srgbClr val="9D071C"/>
                </a:solidFill>
                <a:latin typeface="HGP明朝E"/>
                <a:cs typeface="HGP明朝E"/>
              </a:rPr>
              <a:t>説明</a:t>
            </a:r>
            <a:r>
              <a:rPr sz="900" spc="30" dirty="0" smtClean="0">
                <a:solidFill>
                  <a:srgbClr val="9D071C"/>
                </a:solidFill>
                <a:latin typeface="HGP明朝E"/>
                <a:cs typeface="HGP明朝E"/>
              </a:rPr>
              <a:t>文テ</a:t>
            </a:r>
            <a:r>
              <a:rPr sz="900" spc="-25" dirty="0" smtClean="0">
                <a:solidFill>
                  <a:srgbClr val="9D071C"/>
                </a:solidFill>
                <a:latin typeface="HGP明朝E"/>
                <a:cs typeface="HGP明朝E"/>
              </a:rPr>
              <a:t>キ</a:t>
            </a:r>
            <a:r>
              <a:rPr sz="900" spc="25" dirty="0" smtClean="0">
                <a:solidFill>
                  <a:srgbClr val="9D071C"/>
                </a:solidFill>
                <a:latin typeface="HGP明朝E"/>
                <a:cs typeface="HGP明朝E"/>
              </a:rPr>
              <a:t>スト</a:t>
            </a:r>
            <a:endParaRPr sz="750" dirty="0">
              <a:latin typeface="HG丸ｺﾞｼｯｸM-PRO"/>
              <a:cs typeface="HG丸ｺﾞｼｯｸM-PRO"/>
            </a:endParaRPr>
          </a:p>
        </p:txBody>
      </p:sp>
      <p:sp>
        <p:nvSpPr>
          <p:cNvPr id="55" name="object 22"/>
          <p:cNvSpPr txBox="1"/>
          <p:nvPr/>
        </p:nvSpPr>
        <p:spPr>
          <a:xfrm>
            <a:off x="4343362" y="1019158"/>
            <a:ext cx="1188000" cy="415498"/>
          </a:xfrm>
          <a:prstGeom prst="rect">
            <a:avLst/>
          </a:prstGeom>
          <a:ln w="12598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55880"/>
            <a:r>
              <a:rPr sz="4050" spc="89" baseline="-3086" dirty="0" smtClean="0">
                <a:solidFill>
                  <a:srgbClr val="9D071C"/>
                </a:solidFill>
                <a:latin typeface="HGP明朝E"/>
                <a:cs typeface="HGP明朝E"/>
              </a:rPr>
              <a:t>5,000</a:t>
            </a:r>
            <a:r>
              <a:rPr sz="2550" baseline="1633" dirty="0" smtClean="0">
                <a:solidFill>
                  <a:srgbClr val="9D071C"/>
                </a:solidFill>
                <a:latin typeface="HGP明朝E"/>
                <a:cs typeface="HGP明朝E"/>
              </a:rPr>
              <a:t>円</a:t>
            </a:r>
            <a:endParaRPr sz="750" dirty="0">
              <a:latin typeface="HG丸ｺﾞｼｯｸM-PRO"/>
              <a:cs typeface="HG丸ｺﾞｼｯｸM-PRO"/>
            </a:endParaRPr>
          </a:p>
        </p:txBody>
      </p:sp>
      <p:sp>
        <p:nvSpPr>
          <p:cNvPr id="57" name="object 22"/>
          <p:cNvSpPr txBox="1"/>
          <p:nvPr/>
        </p:nvSpPr>
        <p:spPr>
          <a:xfrm>
            <a:off x="3888269" y="2789418"/>
            <a:ext cx="1656000" cy="1311128"/>
          </a:xfrm>
          <a:prstGeom prst="rect">
            <a:avLst/>
          </a:prstGeom>
          <a:ln w="12598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R="130810" algn="just">
              <a:lnSpc>
                <a:spcPct val="141700"/>
              </a:lnSpc>
            </a:pPr>
            <a:r>
              <a:rPr sz="750" spc="75" dirty="0" smtClean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55" dirty="0" smtClean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25" dirty="0" smtClean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文テキ</a:t>
            </a:r>
            <a:r>
              <a:rPr sz="750" spc="-20" dirty="0" smtClean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50" dirty="0" smtClean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75" dirty="0" smtClean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55" dirty="0" smtClean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25" dirty="0" smtClean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文テキ</a:t>
            </a:r>
            <a:r>
              <a:rPr sz="750" spc="-20" dirty="0" smtClean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50" dirty="0" smtClean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25" dirty="0" smtClean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 </a:t>
            </a:r>
            <a:r>
              <a:rPr sz="750" spc="5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3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テキ</a:t>
            </a:r>
            <a:r>
              <a:rPr sz="750" spc="-2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5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7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5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3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テキ</a:t>
            </a:r>
            <a:r>
              <a:rPr sz="750" spc="-2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5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7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 </a:t>
            </a:r>
            <a:r>
              <a:rPr sz="750" spc="3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1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5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7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6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3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1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5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7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6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 </a:t>
            </a:r>
            <a:r>
              <a:rPr sz="750" spc="3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テ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1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5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7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6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3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1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5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7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6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3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テ </a:t>
            </a:r>
            <a:r>
              <a:rPr sz="750" spc="-2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6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1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-1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-2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6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1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-1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-2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キス </a:t>
            </a:r>
            <a:r>
              <a:rPr sz="750" spc="5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7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6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3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1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5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7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6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3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1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スト </a:t>
            </a:r>
            <a:r>
              <a:rPr sz="750" spc="7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5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文テキ</a:t>
            </a:r>
            <a:r>
              <a:rPr sz="750" spc="-2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5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7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</a:t>
            </a:r>
            <a:r>
              <a:rPr sz="750" spc="5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文テキ</a:t>
            </a:r>
            <a:r>
              <a:rPr sz="750" spc="-2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5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2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説 </a:t>
            </a:r>
            <a:r>
              <a:rPr sz="750" spc="1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明</a:t>
            </a:r>
            <a:r>
              <a:rPr sz="750" spc="-1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文テ</a:t>
            </a:r>
            <a:r>
              <a:rPr sz="750" spc="-20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65" dirty="0">
                <a:solidFill>
                  <a:srgbClr val="9D071C"/>
                </a:solidFill>
                <a:latin typeface="HG丸ｺﾞｼｯｸM-PRO"/>
                <a:cs typeface="HG丸ｺﾞｼｯｸM-PRO"/>
              </a:rPr>
              <a:t>スト</a:t>
            </a:r>
            <a:endParaRPr sz="750" dirty="0">
              <a:latin typeface="HG丸ｺﾞｼｯｸM-PRO"/>
              <a:cs typeface="HG丸ｺﾞｼｯｸM-PRO"/>
            </a:endParaRPr>
          </a:p>
        </p:txBody>
      </p:sp>
      <p:sp>
        <p:nvSpPr>
          <p:cNvPr id="58" name="object 12"/>
          <p:cNvSpPr txBox="1"/>
          <p:nvPr/>
        </p:nvSpPr>
        <p:spPr>
          <a:xfrm>
            <a:off x="3313794" y="4647966"/>
            <a:ext cx="2268000" cy="438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2741295" algn="l"/>
              </a:tabLst>
            </a:pPr>
            <a:r>
              <a:rPr sz="2700" spc="30" dirty="0" smtClean="0">
                <a:solidFill>
                  <a:srgbClr val="F1668D"/>
                </a:solidFill>
                <a:latin typeface="HGP明朝E"/>
                <a:cs typeface="HGP明朝E"/>
              </a:rPr>
              <a:t>セ</a:t>
            </a:r>
            <a:r>
              <a:rPr sz="2700" spc="-105" dirty="0" smtClean="0">
                <a:solidFill>
                  <a:srgbClr val="F1668D"/>
                </a:solidFill>
                <a:latin typeface="HGP明朝E"/>
                <a:cs typeface="HGP明朝E"/>
              </a:rPr>
              <a:t>レ</a:t>
            </a:r>
            <a:r>
              <a:rPr sz="2700" spc="-5" dirty="0" smtClean="0">
                <a:solidFill>
                  <a:srgbClr val="F1668D"/>
                </a:solidFill>
                <a:latin typeface="HGP明朝E"/>
                <a:cs typeface="HGP明朝E"/>
              </a:rPr>
              <a:t>ク</a:t>
            </a:r>
            <a:r>
              <a:rPr sz="2700" spc="105" dirty="0" smtClean="0">
                <a:solidFill>
                  <a:srgbClr val="F1668D"/>
                </a:solidFill>
                <a:latin typeface="HGP明朝E"/>
                <a:cs typeface="HGP明朝E"/>
              </a:rPr>
              <a:t>ト</a:t>
            </a:r>
            <a:r>
              <a:rPr sz="2700" spc="30" dirty="0" smtClean="0">
                <a:solidFill>
                  <a:srgbClr val="F1668D"/>
                </a:solidFill>
                <a:latin typeface="HGP明朝E"/>
                <a:cs typeface="HGP明朝E"/>
              </a:rPr>
              <a:t>コ</a:t>
            </a:r>
            <a:r>
              <a:rPr sz="2700" spc="-210" dirty="0" smtClean="0">
                <a:solidFill>
                  <a:srgbClr val="F1668D"/>
                </a:solidFill>
                <a:latin typeface="HGP明朝E"/>
                <a:cs typeface="HGP明朝E"/>
              </a:rPr>
              <a:t>ー</a:t>
            </a:r>
            <a:r>
              <a:rPr sz="2700" spc="5" dirty="0" smtClean="0">
                <a:solidFill>
                  <a:srgbClr val="F1668D"/>
                </a:solidFill>
                <a:latin typeface="HGP明朝E"/>
                <a:cs typeface="HGP明朝E"/>
              </a:rPr>
              <a:t>ス</a:t>
            </a:r>
            <a:r>
              <a:rPr sz="2700" dirty="0">
                <a:solidFill>
                  <a:srgbClr val="F1668D"/>
                </a:solidFill>
                <a:latin typeface="HGP明朝E"/>
                <a:cs typeface="HGP明朝E"/>
              </a:rPr>
              <a:t>C</a:t>
            </a:r>
            <a:endParaRPr sz="2700" dirty="0">
              <a:latin typeface="HGP明朝E"/>
              <a:cs typeface="HGP明朝E"/>
            </a:endParaRPr>
          </a:p>
        </p:txBody>
      </p:sp>
      <p:sp>
        <p:nvSpPr>
          <p:cNvPr id="60" name="object 14"/>
          <p:cNvSpPr txBox="1"/>
          <p:nvPr/>
        </p:nvSpPr>
        <p:spPr>
          <a:xfrm>
            <a:off x="3456936" y="6217916"/>
            <a:ext cx="647065" cy="1070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4604" rIns="0" bIns="0" rtlCol="0">
            <a:spAutoFit/>
          </a:bodyPr>
          <a:lstStyle/>
          <a:p>
            <a:pPr marL="73025">
              <a:lnSpc>
                <a:spcPct val="100000"/>
              </a:lnSpc>
              <a:spcBef>
                <a:spcPts val="114"/>
              </a:spcBef>
            </a:pPr>
            <a:r>
              <a:rPr sz="600" spc="50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お一人様</a:t>
            </a:r>
            <a:endParaRPr sz="600" spc="500" dirty="0">
              <a:latin typeface="HG丸ｺﾞｼｯｸM-PRO"/>
              <a:cs typeface="HG丸ｺﾞｼｯｸM-PRO"/>
            </a:endParaRPr>
          </a:p>
        </p:txBody>
      </p:sp>
      <p:sp>
        <p:nvSpPr>
          <p:cNvPr id="61" name="object 15"/>
          <p:cNvSpPr txBox="1"/>
          <p:nvPr/>
        </p:nvSpPr>
        <p:spPr>
          <a:xfrm>
            <a:off x="4203984" y="6189359"/>
            <a:ext cx="1188000" cy="387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080">
              <a:lnSpc>
                <a:spcPct val="127899"/>
              </a:lnSpc>
              <a:spcBef>
                <a:spcPts val="90"/>
              </a:spcBef>
            </a:pPr>
            <a:r>
              <a:rPr sz="600" spc="8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説</a:t>
            </a:r>
            <a:r>
              <a:rPr sz="600" spc="75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明</a:t>
            </a:r>
            <a:r>
              <a:rPr sz="600" spc="55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文</a:t>
            </a:r>
            <a:r>
              <a:rPr sz="600" spc="5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テ</a:t>
            </a:r>
            <a:r>
              <a:rPr sz="600" spc="4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キ</a:t>
            </a:r>
            <a:r>
              <a:rPr sz="600" spc="1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ス</a:t>
            </a:r>
            <a:r>
              <a:rPr sz="600" spc="55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ト</a:t>
            </a:r>
            <a:r>
              <a:rPr sz="600" spc="8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説</a:t>
            </a:r>
            <a:r>
              <a:rPr sz="600" spc="75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明</a:t>
            </a:r>
            <a:r>
              <a:rPr sz="600" spc="55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文</a:t>
            </a:r>
            <a:r>
              <a:rPr sz="600" spc="5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テ</a:t>
            </a:r>
            <a:r>
              <a:rPr sz="600" spc="4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キ</a:t>
            </a:r>
            <a:r>
              <a:rPr sz="600" spc="1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スト </a:t>
            </a:r>
            <a:r>
              <a:rPr sz="600" spc="8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説</a:t>
            </a:r>
            <a:r>
              <a:rPr sz="600" spc="75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明</a:t>
            </a:r>
            <a:r>
              <a:rPr sz="600" spc="55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文</a:t>
            </a:r>
            <a:r>
              <a:rPr sz="600" spc="5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テ</a:t>
            </a:r>
            <a:r>
              <a:rPr sz="600" spc="4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キ</a:t>
            </a:r>
            <a:r>
              <a:rPr sz="600" spc="1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ス</a:t>
            </a:r>
            <a:r>
              <a:rPr sz="600" spc="55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ト</a:t>
            </a:r>
            <a:r>
              <a:rPr sz="600" spc="8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説</a:t>
            </a:r>
            <a:r>
              <a:rPr sz="600" spc="75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明</a:t>
            </a:r>
            <a:r>
              <a:rPr sz="600" spc="55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文</a:t>
            </a:r>
            <a:r>
              <a:rPr sz="600" spc="5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テ</a:t>
            </a:r>
            <a:r>
              <a:rPr sz="600" spc="4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キ</a:t>
            </a:r>
            <a:r>
              <a:rPr sz="600" spc="10" dirty="0">
                <a:solidFill>
                  <a:srgbClr val="F2668D"/>
                </a:solidFill>
                <a:latin typeface="HG丸ｺﾞｼｯｸM-PRO"/>
                <a:cs typeface="HG丸ｺﾞｼｯｸM-PRO"/>
              </a:rPr>
              <a:t>スト</a:t>
            </a:r>
            <a:endParaRPr sz="600" dirty="0">
              <a:solidFill>
                <a:srgbClr val="F2668D"/>
              </a:solidFill>
              <a:latin typeface="HG丸ｺﾞｼｯｸM-PRO"/>
              <a:cs typeface="HG丸ｺﾞｼｯｸM-PRO"/>
            </a:endParaRPr>
          </a:p>
          <a:p>
            <a:pPr>
              <a:lnSpc>
                <a:spcPts val="1010"/>
              </a:lnSpc>
            </a:pPr>
            <a:r>
              <a:rPr sz="600" spc="30" dirty="0" smtClean="0">
                <a:solidFill>
                  <a:srgbClr val="F2668D"/>
                </a:solidFill>
                <a:latin typeface="HG丸ｺﾞｼｯｸM-PRO"/>
                <a:cs typeface="HG丸ｺﾞｼｯｸM-PRO"/>
              </a:rPr>
              <a:t>説明</a:t>
            </a:r>
            <a:r>
              <a:rPr sz="600" spc="5" dirty="0" smtClean="0">
                <a:solidFill>
                  <a:srgbClr val="F2668D"/>
                </a:solidFill>
                <a:latin typeface="HG丸ｺﾞｼｯｸM-PRO"/>
                <a:cs typeface="HG丸ｺﾞｼｯｸM-PRO"/>
              </a:rPr>
              <a:t>文テ</a:t>
            </a:r>
            <a:r>
              <a:rPr sz="600" dirty="0" smtClean="0">
                <a:solidFill>
                  <a:srgbClr val="F2668D"/>
                </a:solidFill>
                <a:latin typeface="HG丸ｺﾞｼｯｸM-PRO"/>
                <a:cs typeface="HG丸ｺﾞｼｯｸM-PRO"/>
              </a:rPr>
              <a:t>キ</a:t>
            </a:r>
            <a:r>
              <a:rPr sz="600" spc="-35" dirty="0" smtClean="0">
                <a:solidFill>
                  <a:srgbClr val="F2668D"/>
                </a:solidFill>
                <a:latin typeface="HG丸ｺﾞｼｯｸM-PRO"/>
                <a:cs typeface="HG丸ｺﾞｼｯｸM-PRO"/>
              </a:rPr>
              <a:t>ス</a:t>
            </a:r>
            <a:r>
              <a:rPr sz="600" spc="15" dirty="0" smtClean="0">
                <a:solidFill>
                  <a:srgbClr val="F2668D"/>
                </a:solidFill>
                <a:latin typeface="HG丸ｺﾞｼｯｸM-PRO"/>
                <a:cs typeface="HG丸ｺﾞｼｯｸM-PRO"/>
              </a:rPr>
              <a:t>ト</a:t>
            </a:r>
            <a:r>
              <a:rPr sz="600" spc="30" dirty="0" smtClean="0">
                <a:solidFill>
                  <a:srgbClr val="F2668D"/>
                </a:solidFill>
                <a:latin typeface="HG丸ｺﾞｼｯｸM-PRO"/>
                <a:cs typeface="HG丸ｺﾞｼｯｸM-PRO"/>
              </a:rPr>
              <a:t>説明</a:t>
            </a:r>
            <a:r>
              <a:rPr sz="600" spc="5" dirty="0" smtClean="0">
                <a:solidFill>
                  <a:srgbClr val="F2668D"/>
                </a:solidFill>
                <a:latin typeface="HG丸ｺﾞｼｯｸM-PRO"/>
                <a:cs typeface="HG丸ｺﾞｼｯｸM-PRO"/>
              </a:rPr>
              <a:t>文テ</a:t>
            </a:r>
            <a:r>
              <a:rPr sz="600" dirty="0" smtClean="0">
                <a:solidFill>
                  <a:srgbClr val="F2668D"/>
                </a:solidFill>
                <a:latin typeface="HG丸ｺﾞｼｯｸM-PRO"/>
                <a:cs typeface="HG丸ｺﾞｼｯｸM-PRO"/>
              </a:rPr>
              <a:t>キ</a:t>
            </a:r>
            <a:r>
              <a:rPr sz="600" spc="-35" dirty="0" smtClean="0">
                <a:solidFill>
                  <a:srgbClr val="F2668D"/>
                </a:solidFill>
                <a:latin typeface="HG丸ｺﾞｼｯｸM-PRO"/>
                <a:cs typeface="HG丸ｺﾞｼｯｸM-PRO"/>
              </a:rPr>
              <a:t>スト</a:t>
            </a:r>
            <a:endParaRPr sz="600" dirty="0">
              <a:solidFill>
                <a:srgbClr val="F2668D"/>
              </a:solidFill>
              <a:latin typeface="HG丸ｺﾞｼｯｸM-PRO"/>
              <a:cs typeface="HG丸ｺﾞｼｯｸM-PRO"/>
            </a:endParaRPr>
          </a:p>
        </p:txBody>
      </p:sp>
      <p:sp>
        <p:nvSpPr>
          <p:cNvPr id="62" name="object 16"/>
          <p:cNvSpPr txBox="1"/>
          <p:nvPr/>
        </p:nvSpPr>
        <p:spPr>
          <a:xfrm>
            <a:off x="3441112" y="6298244"/>
            <a:ext cx="756000" cy="27764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  <a:tabLst>
                <a:tab pos="2742565" algn="l"/>
              </a:tabLst>
            </a:pPr>
            <a:r>
              <a:rPr sz="1700" spc="50" dirty="0" smtClean="0">
                <a:solidFill>
                  <a:srgbClr val="F2668D"/>
                </a:solidFill>
                <a:latin typeface="HGP明朝E"/>
                <a:cs typeface="HGP明朝E"/>
              </a:rPr>
              <a:t>8,000</a:t>
            </a:r>
            <a:r>
              <a:rPr lang="ja-JP" altLang="en-US" sz="1200" spc="50" dirty="0" smtClean="0">
                <a:solidFill>
                  <a:srgbClr val="F2668D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円</a:t>
            </a:r>
            <a:endParaRPr sz="1700" dirty="0">
              <a:solidFill>
                <a:srgbClr val="F2668D"/>
              </a:solidFill>
              <a:latin typeface="HGP明朝E"/>
              <a:cs typeface="HGP明朝E"/>
            </a:endParaRPr>
          </a:p>
        </p:txBody>
      </p:sp>
      <p:sp>
        <p:nvSpPr>
          <p:cNvPr id="63" name="object 25"/>
          <p:cNvSpPr txBox="1"/>
          <p:nvPr/>
        </p:nvSpPr>
        <p:spPr>
          <a:xfrm>
            <a:off x="435574" y="7177318"/>
            <a:ext cx="2520000" cy="60657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ts val="4600"/>
              </a:lnSpc>
            </a:pPr>
            <a:r>
              <a:rPr sz="6300" spc="-494" baseline="-7275" dirty="0" smtClean="0">
                <a:solidFill>
                  <a:srgbClr val="EE4D9B"/>
                </a:solidFill>
                <a:latin typeface="HGP明朝E"/>
                <a:cs typeface="HGP明朝E"/>
              </a:rPr>
              <a:t>ご</a:t>
            </a:r>
            <a:r>
              <a:rPr sz="6300" spc="-337" baseline="-7275" dirty="0" smtClean="0">
                <a:solidFill>
                  <a:srgbClr val="EE4D9B"/>
                </a:solidFill>
                <a:latin typeface="HGP明朝E"/>
                <a:cs typeface="HGP明朝E"/>
              </a:rPr>
              <a:t>予</a:t>
            </a:r>
            <a:r>
              <a:rPr sz="6300" spc="-412" baseline="-7275" dirty="0" smtClean="0">
                <a:solidFill>
                  <a:srgbClr val="EE4D9B"/>
                </a:solidFill>
                <a:latin typeface="HGP明朝E"/>
                <a:cs typeface="HGP明朝E"/>
              </a:rPr>
              <a:t>約</a:t>
            </a:r>
            <a:r>
              <a:rPr sz="6300" spc="-547" baseline="-7275" dirty="0" smtClean="0">
                <a:solidFill>
                  <a:srgbClr val="EE4D9B"/>
                </a:solidFill>
                <a:latin typeface="HGP明朝E"/>
                <a:cs typeface="HGP明朝E"/>
              </a:rPr>
              <a:t>特</a:t>
            </a:r>
            <a:r>
              <a:rPr sz="6300" spc="-600" baseline="-7275" dirty="0" smtClean="0">
                <a:solidFill>
                  <a:srgbClr val="EE4D9B"/>
                </a:solidFill>
                <a:latin typeface="HGP明朝E"/>
                <a:cs typeface="HGP明朝E"/>
              </a:rPr>
              <a:t>典</a:t>
            </a:r>
            <a:endParaRPr sz="2250" dirty="0">
              <a:latin typeface="HGP創英角ｺﾞｼｯｸUB"/>
              <a:cs typeface="HGP創英角ｺﾞｼｯｸUB"/>
            </a:endParaRPr>
          </a:p>
        </p:txBody>
      </p:sp>
      <p:sp>
        <p:nvSpPr>
          <p:cNvPr id="64" name="object 25"/>
          <p:cNvSpPr txBox="1"/>
          <p:nvPr/>
        </p:nvSpPr>
        <p:spPr>
          <a:xfrm>
            <a:off x="2910055" y="7313713"/>
            <a:ext cx="1440000" cy="3629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/>
            <a:r>
              <a:rPr sz="2250" i="1" spc="-280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今</a:t>
            </a:r>
            <a:r>
              <a:rPr sz="2250" i="1" spc="-250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が</a:t>
            </a:r>
            <a:r>
              <a:rPr sz="2250" i="1" spc="-215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チ</a:t>
            </a:r>
            <a:r>
              <a:rPr sz="2250" i="1" spc="-390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ャ</a:t>
            </a:r>
            <a:r>
              <a:rPr sz="2250" i="1" spc="-405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ン</a:t>
            </a:r>
            <a:r>
              <a:rPr sz="2250" i="1" spc="-245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ス</a:t>
            </a:r>
            <a:endParaRPr sz="2250" dirty="0">
              <a:latin typeface="HGP創英角ｺﾞｼｯｸUB"/>
              <a:cs typeface="HGP創英角ｺﾞｼｯｸUB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759949" y="1533694"/>
            <a:ext cx="3067200" cy="2617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705957" y="5090070"/>
            <a:ext cx="1944000" cy="1101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3423879" y="5090070"/>
            <a:ext cx="1944000" cy="1101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19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kansougeikai_01</Template>
  <TotalTime>18</TotalTime>
  <Words>195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HGP創英角ｺﾞｼｯｸUB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6</cp:revision>
  <cp:lastPrinted>2018-05-21T03:32:49Z</cp:lastPrinted>
  <dcterms:created xsi:type="dcterms:W3CDTF">2018-05-18T14:18:42Z</dcterms:created>
  <dcterms:modified xsi:type="dcterms:W3CDTF">2018-05-21T03:37:12Z</dcterms:modified>
</cp:coreProperties>
</file>