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CACA"/>
    <a:srgbClr val="559F82"/>
    <a:srgbClr val="E8D6BB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027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90329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32" y="7599867"/>
            <a:ext cx="6391669" cy="199339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97" y="4038776"/>
            <a:ext cx="899162" cy="89916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87" y="1088553"/>
            <a:ext cx="4328169" cy="269443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716" y="9962226"/>
            <a:ext cx="335281" cy="335281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561" y="7918968"/>
            <a:ext cx="335281" cy="335281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716" y="10353600"/>
            <a:ext cx="460249" cy="170688"/>
          </a:xfrm>
          <a:prstGeom prst="rect">
            <a:avLst/>
          </a:prstGeom>
        </p:spPr>
      </p:pic>
      <p:sp>
        <p:nvSpPr>
          <p:cNvPr id="19" name="object 2"/>
          <p:cNvSpPr txBox="1">
            <a:spLocks/>
          </p:cNvSpPr>
          <p:nvPr/>
        </p:nvSpPr>
        <p:spPr>
          <a:xfrm>
            <a:off x="611787" y="350606"/>
            <a:ext cx="6552000" cy="50206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30480" algn="ctr">
              <a:lnSpc>
                <a:spcPct val="100000"/>
              </a:lnSpc>
              <a:spcBef>
                <a:spcPts val="135"/>
              </a:spcBef>
            </a:pPr>
            <a:r>
              <a:rPr lang="ja-JP" altLang="en-US" sz="3150" spc="535" dirty="0" smtClean="0">
                <a:solidFill>
                  <a:srgbClr val="559F8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豊</a:t>
            </a:r>
            <a:r>
              <a:rPr lang="ja-JP" altLang="en-US" sz="3150" spc="400" dirty="0" smtClean="0">
                <a:solidFill>
                  <a:srgbClr val="559F8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</a:t>
            </a:r>
            <a:r>
              <a:rPr lang="ja-JP" altLang="en-US" sz="3150" spc="505" dirty="0" smtClean="0">
                <a:solidFill>
                  <a:srgbClr val="559F8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</a:t>
            </a:r>
            <a:r>
              <a:rPr lang="ja-JP" altLang="en-US" sz="3150" spc="490" dirty="0" smtClean="0">
                <a:solidFill>
                  <a:srgbClr val="559F8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セ</a:t>
            </a:r>
            <a:r>
              <a:rPr lang="ja-JP" altLang="en-US" sz="3150" spc="240" dirty="0" smtClean="0">
                <a:solidFill>
                  <a:srgbClr val="559F8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</a:t>
            </a:r>
            <a:r>
              <a:rPr lang="ja-JP" altLang="en-US" sz="3150" spc="100" dirty="0" smtClean="0">
                <a:solidFill>
                  <a:srgbClr val="559F8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ン</a:t>
            </a:r>
            <a:r>
              <a:rPr lang="ja-JP" altLang="en-US" sz="3150" spc="204" dirty="0" smtClean="0">
                <a:solidFill>
                  <a:srgbClr val="559F8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ド</a:t>
            </a:r>
            <a:r>
              <a:rPr lang="ja-JP" altLang="en-US" sz="3150" spc="375" dirty="0" smtClean="0">
                <a:solidFill>
                  <a:srgbClr val="559F8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ラ</a:t>
            </a:r>
            <a:r>
              <a:rPr lang="ja-JP" altLang="en-US" sz="3150" spc="330" dirty="0" smtClean="0">
                <a:solidFill>
                  <a:srgbClr val="559F8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イフ</a:t>
            </a:r>
            <a:r>
              <a:rPr lang="ja-JP" altLang="en-US" sz="3150" spc="459" dirty="0" smtClean="0">
                <a:solidFill>
                  <a:srgbClr val="559F8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</a:t>
            </a:r>
            <a:r>
              <a:rPr lang="ja-JP" altLang="en-US" sz="3150" spc="505" dirty="0" smtClean="0">
                <a:solidFill>
                  <a:srgbClr val="559F8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向け</a:t>
            </a:r>
            <a:r>
              <a:rPr lang="ja-JP" altLang="en-US" sz="3150" spc="30" dirty="0" smtClean="0">
                <a:solidFill>
                  <a:srgbClr val="559F8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て</a:t>
            </a:r>
            <a:endParaRPr lang="ja-JP" altLang="en-US" sz="3150" spc="30" dirty="0">
              <a:solidFill>
                <a:srgbClr val="559F82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object 3"/>
          <p:cNvSpPr txBox="1"/>
          <p:nvPr/>
        </p:nvSpPr>
        <p:spPr>
          <a:xfrm>
            <a:off x="3328323" y="1172616"/>
            <a:ext cx="3708000" cy="6286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9900"/>
              </a:lnSpc>
              <a:spcBef>
                <a:spcPts val="90"/>
              </a:spcBef>
            </a:pPr>
            <a:r>
              <a:rPr sz="1650" spc="35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公</a:t>
            </a:r>
            <a:r>
              <a:rPr sz="1650" spc="40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的</a:t>
            </a:r>
            <a:r>
              <a:rPr sz="1650" spc="25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年</a:t>
            </a:r>
            <a:r>
              <a:rPr sz="1650" spc="30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金</a:t>
            </a:r>
            <a:r>
              <a:rPr sz="1650" spc="60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の</a:t>
            </a:r>
            <a:r>
              <a:rPr sz="1650" spc="65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基</a:t>
            </a:r>
            <a:r>
              <a:rPr sz="1650" spc="80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本</a:t>
            </a:r>
            <a:r>
              <a:rPr sz="1650" spc="55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と</a:t>
            </a:r>
            <a:r>
              <a:rPr sz="1650" spc="80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資</a:t>
            </a:r>
            <a:r>
              <a:rPr sz="1650" spc="60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産</a:t>
            </a:r>
            <a:r>
              <a:rPr sz="1650" spc="15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形</a:t>
            </a:r>
            <a:r>
              <a:rPr sz="1650" spc="25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成の</a:t>
            </a:r>
            <a:r>
              <a:rPr sz="1650" spc="55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ノ</a:t>
            </a:r>
            <a:r>
              <a:rPr sz="1650" spc="-65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ウ</a:t>
            </a:r>
            <a:r>
              <a:rPr sz="1650" spc="15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ハ</a:t>
            </a:r>
            <a:r>
              <a:rPr sz="1650" spc="25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ウを </a:t>
            </a:r>
            <a:r>
              <a:rPr sz="1650" spc="55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や</a:t>
            </a:r>
            <a:r>
              <a:rPr sz="1650" spc="40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さ</a:t>
            </a:r>
            <a:r>
              <a:rPr sz="1650" spc="25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し</a:t>
            </a:r>
            <a:r>
              <a:rPr sz="1650" spc="50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く</a:t>
            </a:r>
            <a:r>
              <a:rPr sz="1650" spc="40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解</a:t>
            </a:r>
            <a:r>
              <a:rPr sz="1650" spc="55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説</a:t>
            </a:r>
            <a:r>
              <a:rPr sz="1650" spc="-5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し</a:t>
            </a:r>
            <a:r>
              <a:rPr sz="1650" spc="60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ま</a:t>
            </a:r>
            <a:r>
              <a:rPr sz="1650" spc="-190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す</a:t>
            </a:r>
            <a:r>
              <a:rPr sz="1650" spc="15" dirty="0">
                <a:solidFill>
                  <a:srgbClr val="4C4D4F"/>
                </a:solidFill>
                <a:latin typeface="HGP創英角ｺﾞｼｯｸUB"/>
                <a:cs typeface="HGP創英角ｺﾞｼｯｸUB"/>
              </a:rPr>
              <a:t>。</a:t>
            </a:r>
            <a:endParaRPr sz="1650" dirty="0">
              <a:latin typeface="HGP創英角ｺﾞｼｯｸUB"/>
              <a:cs typeface="HGP創英角ｺﾞｼｯｸUB"/>
            </a:endParaRPr>
          </a:p>
        </p:txBody>
      </p:sp>
      <p:sp>
        <p:nvSpPr>
          <p:cNvPr id="21" name="object 4"/>
          <p:cNvSpPr txBox="1"/>
          <p:nvPr/>
        </p:nvSpPr>
        <p:spPr>
          <a:xfrm>
            <a:off x="1726561" y="4030168"/>
            <a:ext cx="3132000" cy="889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57500"/>
              </a:lnSpc>
              <a:spcBef>
                <a:spcPts val="95"/>
              </a:spcBef>
            </a:pPr>
            <a:r>
              <a:rPr sz="9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9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90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6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9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90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6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9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90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6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9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90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6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説明 </a:t>
            </a:r>
            <a:r>
              <a:rPr sz="900" spc="-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9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90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900" spc="-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9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90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900" spc="-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9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90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900" spc="-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9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90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900" spc="-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キス 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9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90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6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9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90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6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9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90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6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9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90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6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ト説 </a:t>
            </a:r>
            <a:r>
              <a:rPr sz="90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90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9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90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90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9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90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90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9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90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90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9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説明</a:t>
            </a:r>
            <a:endParaRPr sz="900" dirty="0">
              <a:latin typeface="HG丸ｺﾞｼｯｸM-PRO"/>
              <a:cs typeface="HG丸ｺﾞｼｯｸM-PRO"/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527296" y="9812842"/>
            <a:ext cx="3276000" cy="7213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58750" indent="-146050">
              <a:lnSpc>
                <a:spcPct val="100000"/>
              </a:lnSpc>
              <a:spcBef>
                <a:spcPts val="130"/>
              </a:spcBef>
              <a:buSzPct val="90909"/>
              <a:buChar char="●"/>
              <a:tabLst>
                <a:tab pos="159385" algn="l"/>
              </a:tabLst>
            </a:pPr>
            <a:r>
              <a:rPr sz="1100" spc="7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お申</a:t>
            </a:r>
            <a:r>
              <a:rPr sz="1100" spc="-15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込</a:t>
            </a:r>
            <a:r>
              <a:rPr sz="1100" spc="-13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・</a:t>
            </a:r>
            <a:r>
              <a:rPr sz="1100" spc="100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お</a:t>
            </a:r>
            <a:r>
              <a:rPr sz="1100" spc="90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問</a:t>
            </a:r>
            <a:r>
              <a:rPr sz="1100" spc="110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合</a:t>
            </a:r>
            <a:r>
              <a:rPr sz="1100" spc="2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せ</a:t>
            </a:r>
            <a:endParaRPr sz="1100" dirty="0">
              <a:latin typeface="HG丸ｺﾞｼｯｸM-PRO"/>
              <a:cs typeface="HG丸ｺﾞｼｯｸM-PRO"/>
            </a:endParaRPr>
          </a:p>
          <a:p>
            <a:pPr marL="133985">
              <a:lnSpc>
                <a:spcPct val="100000"/>
              </a:lnSpc>
              <a:spcBef>
                <a:spcPts val="135"/>
              </a:spcBef>
            </a:pPr>
            <a:r>
              <a:rPr sz="2250" spc="-110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ア</a:t>
            </a:r>
            <a:r>
              <a:rPr sz="2250" spc="-16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ス</a:t>
            </a:r>
            <a:r>
              <a:rPr sz="2250" spc="-27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ク</a:t>
            </a:r>
            <a:r>
              <a:rPr sz="2250" spc="-6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ル</a:t>
            </a:r>
            <a:r>
              <a:rPr sz="2250" spc="-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税</a:t>
            </a:r>
            <a:r>
              <a:rPr sz="2250" spc="-4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理</a:t>
            </a:r>
            <a:r>
              <a:rPr sz="2250" spc="-120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士</a:t>
            </a:r>
            <a:r>
              <a:rPr sz="2250" spc="-20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事</a:t>
            </a:r>
            <a:r>
              <a:rPr sz="2250" spc="0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務</a:t>
            </a:r>
            <a:r>
              <a:rPr sz="2250" spc="10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所</a:t>
            </a:r>
            <a:endParaRPr sz="2250" dirty="0">
              <a:latin typeface="HG丸ｺﾞｼｯｸM-PRO"/>
              <a:cs typeface="HG丸ｺﾞｼｯｸM-PRO"/>
            </a:endParaRPr>
          </a:p>
          <a:p>
            <a:pPr marL="150495">
              <a:lnSpc>
                <a:spcPct val="100000"/>
              </a:lnSpc>
              <a:spcBef>
                <a:spcPts val="209"/>
              </a:spcBef>
            </a:pPr>
            <a:r>
              <a:rPr sz="900" spc="-40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〒</a:t>
            </a:r>
            <a:r>
              <a:rPr sz="900" spc="2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135-0061</a:t>
            </a:r>
            <a:r>
              <a:rPr sz="900" spc="8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 </a:t>
            </a:r>
            <a:r>
              <a:rPr sz="900" spc="40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東</a:t>
            </a:r>
            <a:r>
              <a:rPr sz="900" spc="2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京</a:t>
            </a:r>
            <a:r>
              <a:rPr sz="900" spc="1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都</a:t>
            </a:r>
            <a:r>
              <a:rPr sz="900" spc="40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江</a:t>
            </a:r>
            <a:r>
              <a:rPr sz="900" spc="2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東</a:t>
            </a:r>
            <a:r>
              <a:rPr sz="900" spc="50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区</a:t>
            </a:r>
            <a:r>
              <a:rPr sz="900" spc="40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豊洲</a:t>
            </a:r>
            <a:r>
              <a:rPr sz="900" spc="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3-2-3</a:t>
            </a:r>
            <a:endParaRPr sz="900" dirty="0">
              <a:latin typeface="HG丸ｺﾞｼｯｸM-PRO"/>
              <a:cs typeface="HG丸ｺﾞｼｯｸM-PRO"/>
            </a:endParaRPr>
          </a:p>
        </p:txBody>
      </p:sp>
      <p:sp>
        <p:nvSpPr>
          <p:cNvPr id="24" name="object 6"/>
          <p:cNvSpPr txBox="1"/>
          <p:nvPr/>
        </p:nvSpPr>
        <p:spPr>
          <a:xfrm>
            <a:off x="2049378" y="8865336"/>
            <a:ext cx="1548000" cy="27749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sz="7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肩</a:t>
            </a:r>
            <a:r>
              <a:rPr sz="75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書</a:t>
            </a:r>
            <a:r>
              <a:rPr sz="75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き</a:t>
            </a:r>
            <a:endParaRPr sz="750" dirty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7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所</a:t>
            </a:r>
            <a:r>
              <a:rPr sz="750" spc="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属団</a:t>
            </a:r>
            <a:r>
              <a:rPr sz="75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体</a:t>
            </a:r>
            <a:r>
              <a:rPr sz="7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75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750" spc="3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7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ト所</a:t>
            </a:r>
            <a:r>
              <a:rPr sz="750" spc="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属団</a:t>
            </a:r>
            <a:r>
              <a:rPr sz="75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体</a:t>
            </a:r>
            <a:r>
              <a:rPr sz="7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75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750" spc="3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75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endParaRPr sz="750" dirty="0">
              <a:latin typeface="ＭＳ Ｐゴシック"/>
              <a:cs typeface="ＭＳ Ｐゴシック"/>
            </a:endParaRPr>
          </a:p>
        </p:txBody>
      </p:sp>
      <p:sp>
        <p:nvSpPr>
          <p:cNvPr id="25" name="object 81"/>
          <p:cNvSpPr txBox="1"/>
          <p:nvPr/>
        </p:nvSpPr>
        <p:spPr>
          <a:xfrm>
            <a:off x="4327417" y="9870072"/>
            <a:ext cx="3096000" cy="4679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900" spc="-190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03-1234-1111</a:t>
            </a:r>
            <a:endParaRPr sz="2900" dirty="0">
              <a:latin typeface="HG丸ｺﾞｼｯｸM-PRO"/>
              <a:cs typeface="HG丸ｺﾞｼｯｸM-PRO"/>
            </a:endParaRPr>
          </a:p>
        </p:txBody>
      </p:sp>
      <p:sp>
        <p:nvSpPr>
          <p:cNvPr id="26" name="object 82"/>
          <p:cNvSpPr txBox="1"/>
          <p:nvPr/>
        </p:nvSpPr>
        <p:spPr>
          <a:xfrm>
            <a:off x="4420176" y="10279290"/>
            <a:ext cx="2742565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2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http://www.askult.com/</a:t>
            </a:r>
            <a:endParaRPr sz="1700" dirty="0">
              <a:latin typeface="HG丸ｺﾞｼｯｸM-PRO"/>
              <a:cs typeface="HG丸ｺﾞｼｯｸM-PRO"/>
            </a:endParaRPr>
          </a:p>
        </p:txBody>
      </p:sp>
      <p:sp>
        <p:nvSpPr>
          <p:cNvPr id="28" name="object 84"/>
          <p:cNvSpPr txBox="1"/>
          <p:nvPr/>
        </p:nvSpPr>
        <p:spPr>
          <a:xfrm>
            <a:off x="3939064" y="10335672"/>
            <a:ext cx="377825" cy="1879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spc="5" dirty="0">
                <a:solidFill>
                  <a:srgbClr val="6EC05D"/>
                </a:solidFill>
                <a:latin typeface="HG丸ｺﾞｼｯｸM-PRO"/>
                <a:cs typeface="HG丸ｺﾞｼｯｸM-PRO"/>
              </a:rPr>
              <a:t>U</a:t>
            </a:r>
            <a:r>
              <a:rPr sz="1050" spc="-175" dirty="0">
                <a:solidFill>
                  <a:srgbClr val="6EC05D"/>
                </a:solidFill>
                <a:latin typeface="HG丸ｺﾞｼｯｸM-PRO"/>
                <a:cs typeface="HG丸ｺﾞｼｯｸM-PRO"/>
              </a:rPr>
              <a:t> </a:t>
            </a:r>
            <a:r>
              <a:rPr sz="1050" spc="0" dirty="0">
                <a:solidFill>
                  <a:srgbClr val="6EC05D"/>
                </a:solidFill>
                <a:latin typeface="HG丸ｺﾞｼｯｸM-PRO"/>
                <a:cs typeface="HG丸ｺﾞｼｯｸM-PRO"/>
              </a:rPr>
              <a:t>R</a:t>
            </a:r>
            <a:r>
              <a:rPr sz="1050" spc="-170" dirty="0">
                <a:solidFill>
                  <a:srgbClr val="6EC05D"/>
                </a:solidFill>
                <a:latin typeface="HG丸ｺﾞｼｯｸM-PRO"/>
                <a:cs typeface="HG丸ｺﾞｼｯｸM-PRO"/>
              </a:rPr>
              <a:t> </a:t>
            </a:r>
            <a:r>
              <a:rPr sz="1050" spc="0" dirty="0">
                <a:solidFill>
                  <a:srgbClr val="6EC05D"/>
                </a:solidFill>
                <a:latin typeface="HG丸ｺﾞｼｯｸM-PRO"/>
                <a:cs typeface="HG丸ｺﾞｼｯｸM-PRO"/>
              </a:rPr>
              <a:t>L</a:t>
            </a:r>
            <a:endParaRPr sz="1050" dirty="0">
              <a:latin typeface="HG丸ｺﾞｼｯｸM-PRO"/>
              <a:cs typeface="HG丸ｺﾞｼｯｸM-PRO"/>
            </a:endParaRPr>
          </a:p>
        </p:txBody>
      </p:sp>
      <p:sp>
        <p:nvSpPr>
          <p:cNvPr id="29" name="object 85"/>
          <p:cNvSpPr txBox="1"/>
          <p:nvPr/>
        </p:nvSpPr>
        <p:spPr>
          <a:xfrm>
            <a:off x="5747177" y="8448130"/>
            <a:ext cx="1134745" cy="276358"/>
          </a:xfrm>
          <a:prstGeom prst="rect">
            <a:avLst/>
          </a:prstGeom>
        </p:spPr>
        <p:txBody>
          <a:bodyPr vert="horz" wrap="square" lIns="0" tIns="106045" rIns="0" bIns="0" rtlCol="0" anchor="ctr">
            <a:spAutoFit/>
          </a:bodyPr>
          <a:lstStyle/>
          <a:p>
            <a:pPr marL="170180">
              <a:lnSpc>
                <a:spcPct val="100000"/>
              </a:lnSpc>
            </a:pPr>
            <a:r>
              <a:rPr sz="1100" spc="18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名</a:t>
            </a:r>
            <a:r>
              <a:rPr sz="11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字</a:t>
            </a:r>
            <a:r>
              <a:rPr sz="1100" spc="38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100" spc="17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名</a:t>
            </a:r>
            <a:r>
              <a:rPr sz="110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前</a:t>
            </a:r>
            <a:endParaRPr sz="750" dirty="0">
              <a:latin typeface="HG丸ｺﾞｼｯｸM-PRO"/>
              <a:cs typeface="HG丸ｺﾞｼｯｸM-PRO"/>
            </a:endParaRPr>
          </a:p>
        </p:txBody>
      </p:sp>
      <p:sp>
        <p:nvSpPr>
          <p:cNvPr id="30" name="object 87"/>
          <p:cNvSpPr txBox="1"/>
          <p:nvPr/>
        </p:nvSpPr>
        <p:spPr>
          <a:xfrm>
            <a:off x="849462" y="7886120"/>
            <a:ext cx="612000" cy="385362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00" spc="-180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10/</a:t>
            </a:r>
            <a:endParaRPr sz="4550" dirty="0">
              <a:latin typeface="HGP創英角ｺﾞｼｯｸUB"/>
              <a:cs typeface="HGP創英角ｺﾞｼｯｸUB"/>
            </a:endParaRPr>
          </a:p>
        </p:txBody>
      </p:sp>
      <p:sp>
        <p:nvSpPr>
          <p:cNvPr id="31" name="object 89"/>
          <p:cNvSpPr txBox="1"/>
          <p:nvPr/>
        </p:nvSpPr>
        <p:spPr>
          <a:xfrm>
            <a:off x="2180536" y="7930556"/>
            <a:ext cx="232410" cy="2743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00" spc="25" dirty="0">
                <a:solidFill>
                  <a:srgbClr val="0089CF"/>
                </a:solidFill>
                <a:latin typeface="HGP創英角ｺﾞｼｯｸUB"/>
                <a:cs typeface="HGP創英角ｺﾞｼｯｸUB"/>
              </a:rPr>
              <a:t>土</a:t>
            </a:r>
            <a:endParaRPr sz="1600" dirty="0">
              <a:latin typeface="HGP創英角ｺﾞｼｯｸUB"/>
              <a:cs typeface="HGP創英角ｺﾞｼｯｸUB"/>
            </a:endParaRPr>
          </a:p>
        </p:txBody>
      </p:sp>
      <p:sp>
        <p:nvSpPr>
          <p:cNvPr id="32" name="object 90"/>
          <p:cNvSpPr txBox="1"/>
          <p:nvPr/>
        </p:nvSpPr>
        <p:spPr>
          <a:xfrm>
            <a:off x="1066877" y="8866812"/>
            <a:ext cx="909319" cy="2743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00" spc="-3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名</a:t>
            </a:r>
            <a:r>
              <a:rPr sz="1600" spc="2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字</a:t>
            </a:r>
            <a:r>
              <a:rPr sz="1600" spc="-6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1600" spc="-3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名</a:t>
            </a:r>
            <a:r>
              <a:rPr sz="1600" spc="2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前</a:t>
            </a:r>
            <a:endParaRPr sz="1600" dirty="0">
              <a:latin typeface="HGP創英角ｺﾞｼｯｸUB"/>
              <a:cs typeface="HGP創英角ｺﾞｼｯｸUB"/>
            </a:endParaRPr>
          </a:p>
        </p:txBody>
      </p:sp>
      <p:sp>
        <p:nvSpPr>
          <p:cNvPr id="33" name="object 91"/>
          <p:cNvSpPr txBox="1"/>
          <p:nvPr/>
        </p:nvSpPr>
        <p:spPr>
          <a:xfrm>
            <a:off x="871079" y="9181963"/>
            <a:ext cx="2722245" cy="3200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900" spc="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先</a:t>
            </a:r>
            <a:r>
              <a:rPr sz="1900" spc="-12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着</a:t>
            </a:r>
            <a:r>
              <a:rPr sz="1900" spc="-4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100</a:t>
            </a:r>
            <a:r>
              <a:rPr sz="1900" spc="-1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名</a:t>
            </a:r>
            <a:r>
              <a:rPr sz="1900" spc="2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様</a:t>
            </a:r>
            <a:r>
              <a:rPr sz="1900" spc="-4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1900" spc="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参</a:t>
            </a:r>
            <a:r>
              <a:rPr sz="1900" spc="-2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加</a:t>
            </a:r>
            <a:r>
              <a:rPr sz="1900" spc="2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費</a:t>
            </a:r>
            <a:r>
              <a:rPr sz="1900" spc="1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無</a:t>
            </a:r>
            <a:r>
              <a:rPr sz="1900" spc="2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料</a:t>
            </a:r>
            <a:endParaRPr sz="1900" dirty="0">
              <a:latin typeface="HGP創英角ｺﾞｼｯｸUB"/>
              <a:cs typeface="HGP創英角ｺﾞｼｯｸUB"/>
            </a:endParaRPr>
          </a:p>
        </p:txBody>
      </p:sp>
      <p:sp>
        <p:nvSpPr>
          <p:cNvPr id="34" name="object 92"/>
          <p:cNvSpPr txBox="1"/>
          <p:nvPr/>
        </p:nvSpPr>
        <p:spPr>
          <a:xfrm>
            <a:off x="2512150" y="7769784"/>
            <a:ext cx="1120140" cy="49212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30"/>
              </a:spcBef>
            </a:pPr>
            <a:r>
              <a:rPr sz="160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開</a:t>
            </a:r>
            <a:r>
              <a:rPr sz="1600" spc="-2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演</a:t>
            </a:r>
            <a:r>
              <a:rPr sz="1600" spc="-14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/</a:t>
            </a:r>
            <a:r>
              <a:rPr sz="1600" spc="-114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1</a:t>
            </a:r>
            <a:r>
              <a:rPr sz="1600" spc="-11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8</a:t>
            </a:r>
            <a:r>
              <a:rPr sz="1600" spc="-12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：</a:t>
            </a:r>
            <a:r>
              <a:rPr sz="1600" spc="-2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3</a:t>
            </a:r>
            <a:r>
              <a:rPr sz="1600" spc="1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0</a:t>
            </a:r>
            <a:endParaRPr sz="1600" dirty="0">
              <a:latin typeface="HGP創英角ｺﾞｼｯｸUB"/>
              <a:cs typeface="HGP創英角ｺﾞｼｯｸUB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1400" spc="-10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（</a:t>
            </a:r>
            <a:r>
              <a:rPr sz="140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開</a:t>
            </a:r>
            <a:r>
              <a:rPr sz="1400" spc="-4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場</a:t>
            </a:r>
            <a:r>
              <a:rPr sz="1400" spc="-12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/</a:t>
            </a:r>
            <a:r>
              <a:rPr sz="1400" spc="-10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1</a:t>
            </a:r>
            <a:r>
              <a:rPr sz="1400" spc="-10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8</a:t>
            </a:r>
            <a:r>
              <a:rPr sz="1400" spc="-9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：</a:t>
            </a:r>
            <a:r>
              <a:rPr sz="1400" spc="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0</a:t>
            </a:r>
            <a:r>
              <a:rPr sz="1400" spc="-17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0</a:t>
            </a:r>
            <a:r>
              <a:rPr sz="1400" spc="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）</a:t>
            </a:r>
            <a:endParaRPr sz="1400" dirty="0">
              <a:latin typeface="HGP創英角ｺﾞｼｯｸUB"/>
              <a:cs typeface="HGP創英角ｺﾞｼｯｸUB"/>
            </a:endParaRPr>
          </a:p>
        </p:txBody>
      </p:sp>
      <p:sp>
        <p:nvSpPr>
          <p:cNvPr id="35" name="object 96"/>
          <p:cNvSpPr txBox="1"/>
          <p:nvPr/>
        </p:nvSpPr>
        <p:spPr>
          <a:xfrm>
            <a:off x="883751" y="8447764"/>
            <a:ext cx="107337" cy="324000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70000"/>
              </a:lnSpc>
              <a:tabLst>
                <a:tab pos="431165" algn="l"/>
              </a:tabLst>
            </a:pPr>
            <a:r>
              <a:rPr sz="90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会</a:t>
            </a:r>
            <a:r>
              <a:rPr sz="900" spc="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900" dirty="0" smtClean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場</a:t>
            </a:r>
            <a:endParaRPr sz="900" dirty="0">
              <a:latin typeface="HGP創英角ｺﾞｼｯｸUB"/>
              <a:cs typeface="HGP創英角ｺﾞｼｯｸUB"/>
            </a:endParaRPr>
          </a:p>
        </p:txBody>
      </p:sp>
      <p:sp>
        <p:nvSpPr>
          <p:cNvPr id="36" name="object 97"/>
          <p:cNvSpPr txBox="1"/>
          <p:nvPr/>
        </p:nvSpPr>
        <p:spPr>
          <a:xfrm>
            <a:off x="1079555" y="8344579"/>
            <a:ext cx="2519680" cy="31162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algn="ctr">
              <a:lnSpc>
                <a:spcPts val="2330"/>
              </a:lnSpc>
              <a:spcBef>
                <a:spcPts val="130"/>
              </a:spcBef>
            </a:pPr>
            <a:r>
              <a:rPr sz="1950" spc="-2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ア</a:t>
            </a:r>
            <a:r>
              <a:rPr sz="1950" spc="-10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ス</a:t>
            </a:r>
            <a:r>
              <a:rPr sz="1950" spc="-15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ク</a:t>
            </a:r>
            <a:r>
              <a:rPr sz="1950" spc="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ル</a:t>
            </a:r>
            <a:r>
              <a:rPr sz="195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会</a:t>
            </a:r>
            <a:r>
              <a:rPr sz="1950" spc="2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館</a:t>
            </a:r>
            <a:r>
              <a:rPr sz="1950" spc="-5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1950" spc="-5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２</a:t>
            </a:r>
            <a:r>
              <a:rPr sz="1950" spc="5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階</a:t>
            </a:r>
            <a:r>
              <a:rPr sz="1950" spc="-10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ホ</a:t>
            </a:r>
            <a:r>
              <a:rPr sz="1950" spc="-100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ー</a:t>
            </a:r>
            <a:r>
              <a:rPr sz="1950" spc="-95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ル</a:t>
            </a:r>
            <a:endParaRPr sz="750" dirty="0">
              <a:latin typeface="ＭＳ Ｐゴシック"/>
              <a:cs typeface="ＭＳ Ｐゴシック"/>
            </a:endParaRPr>
          </a:p>
        </p:txBody>
      </p:sp>
      <p:sp>
        <p:nvSpPr>
          <p:cNvPr id="37" name="object 4"/>
          <p:cNvSpPr txBox="1"/>
          <p:nvPr/>
        </p:nvSpPr>
        <p:spPr>
          <a:xfrm>
            <a:off x="765716" y="4030168"/>
            <a:ext cx="972000" cy="9022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0000"/>
              </a:lnSpc>
            </a:pPr>
            <a:r>
              <a:rPr lang="ja-JP" altLang="en-US" sz="2800" spc="8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参加</a:t>
            </a:r>
            <a:endParaRPr lang="en-US" altLang="ja-JP" sz="2800" spc="800" dirty="0" smtClean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HG丸ｺﾞｼｯｸM-PRO"/>
            </a:endParaRPr>
          </a:p>
          <a:p>
            <a:pPr marL="12700" marR="5080" algn="just">
              <a:lnSpc>
                <a:spcPct val="110000"/>
              </a:lnSpc>
            </a:pPr>
            <a:r>
              <a:rPr lang="ja-JP" altLang="en-US" sz="2800" spc="8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無料</a:t>
            </a:r>
            <a:endParaRPr sz="2800" spc="8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HG丸ｺﾞｼｯｸM-PRO"/>
            </a:endParaRPr>
          </a:p>
        </p:txBody>
      </p:sp>
      <p:sp>
        <p:nvSpPr>
          <p:cNvPr id="39" name="object 87"/>
          <p:cNvSpPr txBox="1"/>
          <p:nvPr/>
        </p:nvSpPr>
        <p:spPr>
          <a:xfrm>
            <a:off x="1406555" y="7602157"/>
            <a:ext cx="756000" cy="723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4550" spc="-180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27</a:t>
            </a:r>
            <a:endParaRPr sz="4550" dirty="0">
              <a:latin typeface="HGP創英角ｺﾞｼｯｸUB"/>
              <a:cs typeface="HGP創英角ｺﾞｼｯｸUB"/>
            </a:endParaRPr>
          </a:p>
        </p:txBody>
      </p:sp>
      <p:sp>
        <p:nvSpPr>
          <p:cNvPr id="40" name="object 86"/>
          <p:cNvSpPr txBox="1"/>
          <p:nvPr/>
        </p:nvSpPr>
        <p:spPr>
          <a:xfrm>
            <a:off x="871072" y="7726326"/>
            <a:ext cx="437515" cy="2419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00" spc="-3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2</a:t>
            </a:r>
            <a:r>
              <a:rPr sz="1400" spc="-7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0</a:t>
            </a:r>
            <a:r>
              <a:rPr sz="1400" spc="-10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18</a:t>
            </a:r>
            <a:endParaRPr sz="1400">
              <a:latin typeface="HGP創英角ｺﾞｼｯｸUB"/>
              <a:cs typeface="HGP創英角ｺﾞｼｯｸUB"/>
            </a:endParaRPr>
          </a:p>
        </p:txBody>
      </p:sp>
      <p:sp>
        <p:nvSpPr>
          <p:cNvPr id="41" name="object 96"/>
          <p:cNvSpPr txBox="1"/>
          <p:nvPr/>
        </p:nvSpPr>
        <p:spPr>
          <a:xfrm>
            <a:off x="888944" y="8869610"/>
            <a:ext cx="96950" cy="324000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70000"/>
              </a:lnSpc>
              <a:tabLst>
                <a:tab pos="431165" algn="l"/>
              </a:tabLst>
            </a:pPr>
            <a:r>
              <a:rPr sz="900" dirty="0" smtClean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講</a:t>
            </a:r>
            <a:r>
              <a:rPr sz="900" spc="0" dirty="0" smtClean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90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師</a:t>
            </a:r>
            <a:endParaRPr sz="900" dirty="0">
              <a:latin typeface="HGP創英角ｺﾞｼｯｸUB"/>
              <a:cs typeface="HGP創英角ｺﾞｼｯｸUB"/>
            </a:endParaRPr>
          </a:p>
        </p:txBody>
      </p:sp>
      <p:sp>
        <p:nvSpPr>
          <p:cNvPr id="42" name="object 97"/>
          <p:cNvSpPr txBox="1"/>
          <p:nvPr/>
        </p:nvSpPr>
        <p:spPr>
          <a:xfrm>
            <a:off x="1079555" y="8642435"/>
            <a:ext cx="2519680" cy="132087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R="22860" algn="ctr">
              <a:lnSpc>
                <a:spcPts val="890"/>
              </a:lnSpc>
            </a:pPr>
            <a:r>
              <a:rPr sz="7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〒</a:t>
            </a:r>
            <a:r>
              <a:rPr sz="750" spc="3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135-</a:t>
            </a:r>
            <a:r>
              <a:rPr sz="750" spc="-1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750" spc="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0061</a:t>
            </a:r>
            <a:r>
              <a:rPr sz="750" spc="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75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東</a:t>
            </a:r>
            <a:r>
              <a:rPr sz="7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京</a:t>
            </a:r>
            <a:r>
              <a:rPr sz="750" spc="3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都</a:t>
            </a:r>
            <a:r>
              <a:rPr sz="75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江</a:t>
            </a:r>
            <a:r>
              <a:rPr sz="750" spc="3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東</a:t>
            </a:r>
            <a:r>
              <a:rPr sz="75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区豊洲</a:t>
            </a:r>
            <a:r>
              <a:rPr sz="750" spc="3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endParaRPr sz="750" dirty="0">
              <a:latin typeface="ＭＳ Ｐゴシック"/>
              <a:cs typeface="ＭＳ Ｐゴシック"/>
            </a:endParaRPr>
          </a:p>
        </p:txBody>
      </p:sp>
      <p:sp>
        <p:nvSpPr>
          <p:cNvPr id="43" name="object 85"/>
          <p:cNvSpPr txBox="1"/>
          <p:nvPr/>
        </p:nvSpPr>
        <p:spPr>
          <a:xfrm>
            <a:off x="5748349" y="8761857"/>
            <a:ext cx="1188000" cy="7146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28699"/>
              </a:lnSpc>
            </a:pPr>
            <a:r>
              <a:rPr sz="70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プロフィールプロフィールプロフィールプロフィールプロフィールプロフィールプロ</a:t>
            </a:r>
            <a:r>
              <a:rPr sz="1050" baseline="3968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フィール</a:t>
            </a:r>
            <a:r>
              <a:rPr sz="75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プロフィールプロフィールプロフィール</a:t>
            </a:r>
            <a:endParaRPr sz="750" dirty="0">
              <a:latin typeface="HG丸ｺﾞｼｯｸM-PRO"/>
              <a:cs typeface="HG丸ｺﾞｼｯｸM-PRO"/>
            </a:endParaRPr>
          </a:p>
        </p:txBody>
      </p:sp>
      <p:sp>
        <p:nvSpPr>
          <p:cNvPr id="46" name="object 93"/>
          <p:cNvSpPr/>
          <p:nvPr/>
        </p:nvSpPr>
        <p:spPr>
          <a:xfrm>
            <a:off x="883772" y="8349723"/>
            <a:ext cx="2742565" cy="0"/>
          </a:xfrm>
          <a:custGeom>
            <a:avLst/>
            <a:gdLst/>
            <a:ahLst/>
            <a:cxnLst/>
            <a:rect l="l" t="t" r="r" b="b"/>
            <a:pathLst>
              <a:path w="2742565">
                <a:moveTo>
                  <a:pt x="0" y="0"/>
                </a:moveTo>
                <a:lnTo>
                  <a:pt x="2742133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94"/>
          <p:cNvSpPr/>
          <p:nvPr/>
        </p:nvSpPr>
        <p:spPr>
          <a:xfrm>
            <a:off x="883772" y="8824993"/>
            <a:ext cx="2742565" cy="0"/>
          </a:xfrm>
          <a:custGeom>
            <a:avLst/>
            <a:gdLst/>
            <a:ahLst/>
            <a:cxnLst/>
            <a:rect l="l" t="t" r="r" b="b"/>
            <a:pathLst>
              <a:path w="2742565">
                <a:moveTo>
                  <a:pt x="0" y="0"/>
                </a:moveTo>
                <a:lnTo>
                  <a:pt x="2742133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95"/>
          <p:cNvSpPr/>
          <p:nvPr/>
        </p:nvSpPr>
        <p:spPr>
          <a:xfrm>
            <a:off x="883772" y="9203822"/>
            <a:ext cx="2742565" cy="0"/>
          </a:xfrm>
          <a:custGeom>
            <a:avLst/>
            <a:gdLst/>
            <a:ahLst/>
            <a:cxnLst/>
            <a:rect l="l" t="t" r="r" b="b"/>
            <a:pathLst>
              <a:path w="2742565">
                <a:moveTo>
                  <a:pt x="0" y="0"/>
                </a:moveTo>
                <a:lnTo>
                  <a:pt x="2742133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65" y="6771929"/>
            <a:ext cx="1292355" cy="1728220"/>
          </a:xfrm>
          <a:prstGeom prst="rect">
            <a:avLst/>
          </a:prstGeom>
        </p:spPr>
      </p:pic>
      <p:sp>
        <p:nvSpPr>
          <p:cNvPr id="2" name="円/楕円 1"/>
          <p:cNvSpPr/>
          <p:nvPr/>
        </p:nvSpPr>
        <p:spPr>
          <a:xfrm>
            <a:off x="5666942" y="6826039"/>
            <a:ext cx="1220400" cy="1620000"/>
          </a:xfrm>
          <a:prstGeom prst="ellipse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入ります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3726197" y="7765284"/>
            <a:ext cx="1976400" cy="1699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地図が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37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nenkin_seminar_01</Template>
  <TotalTime>16</TotalTime>
  <Words>181</Words>
  <Application>Microsoft Office PowerPoint</Application>
  <PresentationFormat>ユーザー設定</PresentationFormat>
  <Paragraphs>48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2015-10-28T05:50:51Z</cp:lastPrinted>
  <dcterms:created xsi:type="dcterms:W3CDTF">2018-05-18T14:19:01Z</dcterms:created>
  <dcterms:modified xsi:type="dcterms:W3CDTF">2018-05-21T03:54:04Z</dcterms:modified>
</cp:coreProperties>
</file>