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6"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1F20"/>
    <a:srgbClr val="EE7700"/>
    <a:srgbClr val="E8D6BB"/>
    <a:srgbClr val="C9CACA"/>
    <a:srgbClr val="231815"/>
    <a:srgbClr val="604C3F"/>
    <a:srgbClr val="595757"/>
    <a:srgbClr val="A48B78"/>
    <a:srgbClr val="7A6A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8597" autoAdjust="0"/>
  </p:normalViewPr>
  <p:slideViewPr>
    <p:cSldViewPr snapToGrid="0">
      <p:cViewPr varScale="1">
        <p:scale>
          <a:sx n="80" d="100"/>
          <a:sy n="80" d="100"/>
        </p:scale>
        <p:origin x="1944" y="90"/>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2018/5/21</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2018/5/21</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5/21/2018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eaLnBrk="1" fontAlgn="base" hangingPunct="1">
        <a:lnSpc>
          <a:spcPct val="90000"/>
        </a:lnSpc>
        <a:spcBef>
          <a:spcPct val="0"/>
        </a:spcBef>
        <a:spcAft>
          <a:spcPct val="0"/>
        </a:spcAft>
        <a:defRPr kumimoji="1" sz="3700" kern="1200">
          <a:solidFill>
            <a:schemeClr val="tx1"/>
          </a:solidFill>
          <a:latin typeface="+mj-lt"/>
          <a:ea typeface="+mj-ea"/>
          <a:cs typeface="+mj-cs"/>
        </a:defRPr>
      </a:lvl1pPr>
      <a:lvl2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eaLnBrk="1" fontAlgn="base" hangingPunct="1">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eaLnBrk="1" fontAlgn="base" hangingPunct="1">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eaLnBrk="1" fontAlgn="base" hangingPunct="1">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eaLnBrk="1" fontAlgn="base" hangingPunct="1">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eaLnBrk="1" fontAlgn="base" hangingPunct="1">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eaLnBrk="1" fontAlgn="base" hangingPunct="1">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431" y="575532"/>
            <a:ext cx="6699518" cy="6699518"/>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0" y="3450748"/>
            <a:ext cx="7775575" cy="7452608"/>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9926" y="0"/>
            <a:ext cx="5315723" cy="966218"/>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38571" y="4636526"/>
            <a:ext cx="3087630" cy="1088138"/>
          </a:xfrm>
          <a:prstGeom prst="rect">
            <a:avLst/>
          </a:prstGeom>
        </p:spPr>
      </p:pic>
      <p:pic>
        <p:nvPicPr>
          <p:cNvPr id="8" name="図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38571" y="5853098"/>
            <a:ext cx="3087630" cy="728473"/>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5872" y="9506808"/>
            <a:ext cx="3636271" cy="557785"/>
          </a:xfrm>
          <a:prstGeom prst="rect">
            <a:avLst/>
          </a:prstGeom>
        </p:spPr>
      </p:pic>
      <p:pic>
        <p:nvPicPr>
          <p:cNvPr id="10" name="図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9969281"/>
            <a:ext cx="7775575" cy="938432"/>
          </a:xfrm>
          <a:prstGeom prst="rect">
            <a:avLst/>
          </a:prstGeom>
        </p:spPr>
      </p:pic>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19167" y="833399"/>
            <a:ext cx="7117094" cy="1508763"/>
          </a:xfrm>
          <a:prstGeom prst="rect">
            <a:avLst/>
          </a:prstGeom>
        </p:spPr>
      </p:pic>
      <p:pic>
        <p:nvPicPr>
          <p:cNvPr id="12" name="図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5872" y="10127777"/>
            <a:ext cx="371857" cy="368809"/>
          </a:xfrm>
          <a:prstGeom prst="rect">
            <a:avLst/>
          </a:prstGeom>
        </p:spPr>
      </p:pic>
      <p:sp>
        <p:nvSpPr>
          <p:cNvPr id="15" name="object 2"/>
          <p:cNvSpPr txBox="1"/>
          <p:nvPr/>
        </p:nvSpPr>
        <p:spPr>
          <a:xfrm>
            <a:off x="1473650" y="288000"/>
            <a:ext cx="4860000" cy="565785"/>
          </a:xfrm>
          <a:prstGeom prst="rect">
            <a:avLst/>
          </a:prstGeom>
        </p:spPr>
        <p:txBody>
          <a:bodyPr vert="horz" wrap="square" lIns="0" tIns="11430" rIns="0" bIns="0" rtlCol="0">
            <a:spAutoFit/>
          </a:bodyPr>
          <a:lstStyle/>
          <a:p>
            <a:pPr marL="12700">
              <a:lnSpc>
                <a:spcPct val="100000"/>
              </a:lnSpc>
              <a:spcBef>
                <a:spcPts val="90"/>
              </a:spcBef>
            </a:pPr>
            <a:r>
              <a:rPr sz="3550" spc="10" dirty="0">
                <a:solidFill>
                  <a:srgbClr val="FFFFFF"/>
                </a:solidFill>
                <a:latin typeface="HG丸ｺﾞｼｯｸM-PRO"/>
                <a:cs typeface="HG丸ｺﾞｼｯｸM-PRO"/>
              </a:rPr>
              <a:t>初</a:t>
            </a:r>
            <a:r>
              <a:rPr sz="3550" spc="-10" dirty="0">
                <a:solidFill>
                  <a:srgbClr val="FFFFFF"/>
                </a:solidFill>
                <a:latin typeface="HG丸ｺﾞｼｯｸM-PRO"/>
                <a:cs typeface="HG丸ｺﾞｼｯｸM-PRO"/>
              </a:rPr>
              <a:t>心</a:t>
            </a:r>
            <a:r>
              <a:rPr sz="3550" spc="-645" dirty="0">
                <a:solidFill>
                  <a:srgbClr val="FFFFFF"/>
                </a:solidFill>
                <a:latin typeface="HG丸ｺﾞｼｯｸM-PRO"/>
                <a:cs typeface="HG丸ｺﾞｼｯｸM-PRO"/>
              </a:rPr>
              <a:t>者</a:t>
            </a:r>
            <a:r>
              <a:rPr sz="3550" spc="-555" dirty="0">
                <a:solidFill>
                  <a:srgbClr val="FFFFFF"/>
                </a:solidFill>
                <a:latin typeface="HG丸ｺﾞｼｯｸM-PRO"/>
                <a:cs typeface="HG丸ｺﾞｼｯｸM-PRO"/>
              </a:rPr>
              <a:t>・</a:t>
            </a:r>
            <a:r>
              <a:rPr sz="3550" spc="-100" dirty="0">
                <a:solidFill>
                  <a:srgbClr val="FFFFFF"/>
                </a:solidFill>
                <a:latin typeface="HG丸ｺﾞｼｯｸM-PRO"/>
                <a:cs typeface="HG丸ｺﾞｼｯｸM-PRO"/>
              </a:rPr>
              <a:t>中</a:t>
            </a:r>
            <a:r>
              <a:rPr sz="3550" spc="-10" dirty="0">
                <a:solidFill>
                  <a:srgbClr val="FFFFFF"/>
                </a:solidFill>
                <a:latin typeface="HG丸ｺﾞｼｯｸM-PRO"/>
                <a:cs typeface="HG丸ｺﾞｼｯｸM-PRO"/>
              </a:rPr>
              <a:t>高</a:t>
            </a:r>
            <a:r>
              <a:rPr sz="3550" spc="10" dirty="0">
                <a:solidFill>
                  <a:srgbClr val="FFFFFF"/>
                </a:solidFill>
                <a:latin typeface="HG丸ｺﾞｼｯｸM-PRO"/>
                <a:cs typeface="HG丸ｺﾞｼｯｸM-PRO"/>
              </a:rPr>
              <a:t>年</a:t>
            </a:r>
            <a:r>
              <a:rPr sz="3550" spc="-130" dirty="0">
                <a:solidFill>
                  <a:srgbClr val="FFFFFF"/>
                </a:solidFill>
                <a:latin typeface="HG丸ｺﾞｼｯｸM-PRO"/>
                <a:cs typeface="HG丸ｺﾞｼｯｸM-PRO"/>
              </a:rPr>
              <a:t>の</a:t>
            </a:r>
            <a:r>
              <a:rPr sz="3550" spc="-100" dirty="0">
                <a:solidFill>
                  <a:srgbClr val="FFFFFF"/>
                </a:solidFill>
                <a:latin typeface="HG丸ｺﾞｼｯｸM-PRO"/>
                <a:cs typeface="HG丸ｺﾞｼｯｸM-PRO"/>
              </a:rPr>
              <a:t>た</a:t>
            </a:r>
            <a:r>
              <a:rPr sz="3550" spc="10" dirty="0">
                <a:solidFill>
                  <a:srgbClr val="FFFFFF"/>
                </a:solidFill>
                <a:latin typeface="HG丸ｺﾞｼｯｸM-PRO"/>
                <a:cs typeface="HG丸ｺﾞｼｯｸM-PRO"/>
              </a:rPr>
              <a:t>め</a:t>
            </a:r>
            <a:r>
              <a:rPr sz="3550" spc="-10" dirty="0">
                <a:solidFill>
                  <a:srgbClr val="FFFFFF"/>
                </a:solidFill>
                <a:latin typeface="HG丸ｺﾞｼｯｸM-PRO"/>
                <a:cs typeface="HG丸ｺﾞｼｯｸM-PRO"/>
              </a:rPr>
              <a:t>の</a:t>
            </a:r>
            <a:endParaRPr sz="3550" dirty="0">
              <a:latin typeface="HG丸ｺﾞｼｯｸM-PRO"/>
              <a:cs typeface="HG丸ｺﾞｼｯｸM-PRO"/>
            </a:endParaRPr>
          </a:p>
        </p:txBody>
      </p:sp>
      <p:sp>
        <p:nvSpPr>
          <p:cNvPr id="16" name="object 4"/>
          <p:cNvSpPr txBox="1"/>
          <p:nvPr/>
        </p:nvSpPr>
        <p:spPr>
          <a:xfrm>
            <a:off x="859847" y="10020651"/>
            <a:ext cx="3240000" cy="589915"/>
          </a:xfrm>
          <a:prstGeom prst="rect">
            <a:avLst/>
          </a:prstGeom>
        </p:spPr>
        <p:txBody>
          <a:bodyPr vert="horz" wrap="square" lIns="0" tIns="12700" rIns="0" bIns="0" rtlCol="0">
            <a:spAutoFit/>
          </a:bodyPr>
          <a:lstStyle/>
          <a:p>
            <a:pPr marL="12700">
              <a:lnSpc>
                <a:spcPct val="100000"/>
              </a:lnSpc>
              <a:spcBef>
                <a:spcPts val="100"/>
              </a:spcBef>
            </a:pPr>
            <a:r>
              <a:rPr sz="3700" spc="-229" dirty="0" smtClean="0">
                <a:solidFill>
                  <a:srgbClr val="FFFFFF"/>
                </a:solidFill>
                <a:latin typeface="HGP創英角ｺﾞｼｯｸUB"/>
                <a:cs typeface="HGP創英角ｺﾞｼｯｸUB"/>
              </a:rPr>
              <a:t>03-1234-1111</a:t>
            </a:r>
            <a:endParaRPr sz="3825" baseline="19607" dirty="0">
              <a:latin typeface="メイリオ"/>
              <a:cs typeface="メイリオ"/>
            </a:endParaRPr>
          </a:p>
        </p:txBody>
      </p:sp>
      <p:sp>
        <p:nvSpPr>
          <p:cNvPr id="17" name="object 7"/>
          <p:cNvSpPr txBox="1"/>
          <p:nvPr/>
        </p:nvSpPr>
        <p:spPr>
          <a:xfrm>
            <a:off x="804388" y="2376000"/>
            <a:ext cx="6156000" cy="827471"/>
          </a:xfrm>
          <a:prstGeom prst="rect">
            <a:avLst/>
          </a:prstGeom>
        </p:spPr>
        <p:txBody>
          <a:bodyPr vert="horz" wrap="square" lIns="0" tIns="12065" rIns="0" bIns="0" rtlCol="0">
            <a:spAutoFit/>
          </a:bodyPr>
          <a:lstStyle/>
          <a:p>
            <a:pPr marL="12700" marR="5080" algn="just">
              <a:lnSpc>
                <a:spcPct val="148800"/>
              </a:lnSpc>
              <a:spcBef>
                <a:spcPts val="95"/>
              </a:spcBef>
            </a:pPr>
            <a:r>
              <a:rPr sz="1250" spc="-50" dirty="0">
                <a:solidFill>
                  <a:srgbClr val="231F20"/>
                </a:solidFill>
                <a:latin typeface="HG丸ｺﾞｼｯｸM-PRO"/>
                <a:cs typeface="HG丸ｺﾞｼｯｸM-PRO"/>
              </a:rPr>
              <a:t>挨拶文テキスト挨拶文テキスト挨拶文テキスト挨拶文テキスト挨拶文テキスト挨拶文テキ スト挨拶文テキスト挨拶文テキスト挨拶文テキスト挨拶文テキスト挨拶文テキスト挨拶文 テキスト挨拶文テキスト挨拶文テキスト挨拶文テキスト挨拶文テキスト挨拶文テキスト</a:t>
            </a:r>
            <a:endParaRPr sz="1250" spc="-50" dirty="0">
              <a:latin typeface="HG丸ｺﾞｼｯｸM-PRO"/>
              <a:cs typeface="HG丸ｺﾞｼｯｸM-PRO"/>
            </a:endParaRPr>
          </a:p>
        </p:txBody>
      </p:sp>
      <p:sp>
        <p:nvSpPr>
          <p:cNvPr id="18" name="object 8"/>
          <p:cNvSpPr txBox="1"/>
          <p:nvPr/>
        </p:nvSpPr>
        <p:spPr>
          <a:xfrm>
            <a:off x="1242291" y="3306076"/>
            <a:ext cx="5904000" cy="715581"/>
          </a:xfrm>
          <a:prstGeom prst="rect">
            <a:avLst/>
          </a:prstGeom>
        </p:spPr>
        <p:txBody>
          <a:bodyPr vert="horz" wrap="square" lIns="0" tIns="0" rIns="0" bIns="0" rtlCol="0">
            <a:spAutoFit/>
          </a:bodyPr>
          <a:lstStyle/>
          <a:p>
            <a:pPr marL="12700">
              <a:lnSpc>
                <a:spcPct val="100000"/>
              </a:lnSpc>
              <a:spcBef>
                <a:spcPts val="765"/>
              </a:spcBef>
            </a:pPr>
            <a:r>
              <a:rPr sz="4650" spc="-180" dirty="0" smtClean="0">
                <a:solidFill>
                  <a:srgbClr val="EE7700"/>
                </a:solidFill>
                <a:latin typeface="HGP創英角ｺﾞｼｯｸUB"/>
                <a:cs typeface="HGP創英角ｺﾞｼｯｸUB"/>
              </a:rPr>
              <a:t>入</a:t>
            </a:r>
            <a:r>
              <a:rPr sz="4650" spc="-135" dirty="0" smtClean="0">
                <a:solidFill>
                  <a:srgbClr val="EE7700"/>
                </a:solidFill>
                <a:latin typeface="HGP創英角ｺﾞｼｯｸUB"/>
                <a:cs typeface="HGP創英角ｺﾞｼｯｸUB"/>
              </a:rPr>
              <a:t>会</a:t>
            </a:r>
            <a:r>
              <a:rPr sz="4650" spc="-140" dirty="0" smtClean="0">
                <a:solidFill>
                  <a:srgbClr val="EE7700"/>
                </a:solidFill>
                <a:latin typeface="HGP創英角ｺﾞｼｯｸUB"/>
                <a:cs typeface="HGP創英角ｺﾞｼｯｸUB"/>
              </a:rPr>
              <a:t>キャンペーン</a:t>
            </a:r>
            <a:r>
              <a:rPr sz="4650" spc="-5" dirty="0" smtClean="0">
                <a:solidFill>
                  <a:srgbClr val="EE7700"/>
                </a:solidFill>
                <a:latin typeface="HGP創英角ｺﾞｼｯｸUB"/>
                <a:cs typeface="HGP創英角ｺﾞｼｯｸUB"/>
              </a:rPr>
              <a:t>実</a:t>
            </a:r>
            <a:r>
              <a:rPr sz="4650" spc="-175" dirty="0" smtClean="0">
                <a:solidFill>
                  <a:srgbClr val="EE7700"/>
                </a:solidFill>
                <a:latin typeface="HGP創英角ｺﾞｼｯｸUB"/>
                <a:cs typeface="HGP創英角ｺﾞｼｯｸUB"/>
              </a:rPr>
              <a:t>施</a:t>
            </a:r>
            <a:r>
              <a:rPr sz="4650" spc="15" dirty="0" smtClean="0">
                <a:solidFill>
                  <a:srgbClr val="EE7700"/>
                </a:solidFill>
                <a:latin typeface="HGP創英角ｺﾞｼｯｸUB"/>
                <a:cs typeface="HGP創英角ｺﾞｼｯｸUB"/>
              </a:rPr>
              <a:t>中</a:t>
            </a:r>
            <a:endParaRPr sz="4650" dirty="0">
              <a:solidFill>
                <a:srgbClr val="EE7700"/>
              </a:solidFill>
              <a:latin typeface="HGP創英角ｺﾞｼｯｸUB"/>
              <a:cs typeface="HGP創英角ｺﾞｼｯｸUB"/>
            </a:endParaRPr>
          </a:p>
        </p:txBody>
      </p:sp>
      <p:sp>
        <p:nvSpPr>
          <p:cNvPr id="19" name="object 9"/>
          <p:cNvSpPr txBox="1"/>
          <p:nvPr/>
        </p:nvSpPr>
        <p:spPr>
          <a:xfrm>
            <a:off x="3838797" y="4165296"/>
            <a:ext cx="125034" cy="349885"/>
          </a:xfrm>
          <a:prstGeom prst="rect">
            <a:avLst/>
          </a:prstGeom>
        </p:spPr>
        <p:txBody>
          <a:bodyPr vert="eaVert" wrap="square" lIns="0" tIns="0" rIns="0" bIns="0" rtlCol="0" anchor="ctr">
            <a:spAutoFit/>
          </a:bodyPr>
          <a:lstStyle/>
          <a:p>
            <a:pPr marL="12700">
              <a:lnSpc>
                <a:spcPct val="65000"/>
              </a:lnSpc>
            </a:pPr>
            <a:r>
              <a:rPr sz="1250" dirty="0">
                <a:solidFill>
                  <a:srgbClr val="231F20"/>
                </a:solidFill>
                <a:latin typeface="HGP創英角ｺﾞｼｯｸUB"/>
                <a:cs typeface="HGP創英角ｺﾞｼｯｸUB"/>
              </a:rPr>
              <a:t>期間</a:t>
            </a:r>
            <a:endParaRPr sz="1250" dirty="0">
              <a:latin typeface="HGP創英角ｺﾞｼｯｸUB"/>
              <a:cs typeface="HGP創英角ｺﾞｼｯｸUB"/>
            </a:endParaRPr>
          </a:p>
        </p:txBody>
      </p:sp>
      <p:sp>
        <p:nvSpPr>
          <p:cNvPr id="22" name="object 12"/>
          <p:cNvSpPr txBox="1"/>
          <p:nvPr/>
        </p:nvSpPr>
        <p:spPr>
          <a:xfrm>
            <a:off x="5366535" y="4644150"/>
            <a:ext cx="782320" cy="1044000"/>
          </a:xfrm>
          <a:prstGeom prst="rect">
            <a:avLst/>
          </a:prstGeom>
        </p:spPr>
        <p:txBody>
          <a:bodyPr vert="horz" wrap="square" lIns="0" tIns="12700" rIns="0" bIns="0" rtlCol="0">
            <a:spAutoFit/>
          </a:bodyPr>
          <a:lstStyle/>
          <a:p>
            <a:pPr marL="12700">
              <a:lnSpc>
                <a:spcPct val="100000"/>
              </a:lnSpc>
              <a:spcBef>
                <a:spcPts val="100"/>
              </a:spcBef>
            </a:pPr>
            <a:r>
              <a:rPr sz="8800" b="1" dirty="0">
                <a:solidFill>
                  <a:srgbClr val="FFFFFF"/>
                </a:solidFill>
                <a:latin typeface="メイリオ"/>
                <a:cs typeface="メイリオ"/>
              </a:rPr>
              <a:t>0</a:t>
            </a:r>
            <a:endParaRPr sz="8800" dirty="0">
              <a:latin typeface="メイリオ"/>
              <a:cs typeface="メイリオ"/>
            </a:endParaRPr>
          </a:p>
        </p:txBody>
      </p:sp>
      <p:sp>
        <p:nvSpPr>
          <p:cNvPr id="23" name="object 13"/>
          <p:cNvSpPr txBox="1"/>
          <p:nvPr/>
        </p:nvSpPr>
        <p:spPr>
          <a:xfrm>
            <a:off x="6173361" y="5082919"/>
            <a:ext cx="565785" cy="673735"/>
          </a:xfrm>
          <a:prstGeom prst="rect">
            <a:avLst/>
          </a:prstGeom>
        </p:spPr>
        <p:txBody>
          <a:bodyPr vert="horz" wrap="square" lIns="0" tIns="12700" rIns="0" bIns="0" rtlCol="0">
            <a:spAutoFit/>
          </a:bodyPr>
          <a:lstStyle/>
          <a:p>
            <a:pPr marL="12700">
              <a:lnSpc>
                <a:spcPct val="100000"/>
              </a:lnSpc>
              <a:spcBef>
                <a:spcPts val="100"/>
              </a:spcBef>
            </a:pPr>
            <a:r>
              <a:rPr sz="4250" b="1" dirty="0">
                <a:solidFill>
                  <a:srgbClr val="FFFFFF"/>
                </a:solidFill>
                <a:latin typeface="メイリオ"/>
                <a:cs typeface="メイリオ"/>
              </a:rPr>
              <a:t>円</a:t>
            </a:r>
            <a:endParaRPr sz="4250" dirty="0">
              <a:latin typeface="メイリオ"/>
              <a:cs typeface="メイリオ"/>
            </a:endParaRPr>
          </a:p>
        </p:txBody>
      </p:sp>
      <p:sp>
        <p:nvSpPr>
          <p:cNvPr id="24" name="object 14"/>
          <p:cNvSpPr txBox="1"/>
          <p:nvPr/>
        </p:nvSpPr>
        <p:spPr>
          <a:xfrm>
            <a:off x="3975911" y="5125393"/>
            <a:ext cx="1376680" cy="565785"/>
          </a:xfrm>
          <a:prstGeom prst="rect">
            <a:avLst/>
          </a:prstGeom>
        </p:spPr>
        <p:txBody>
          <a:bodyPr vert="horz" wrap="square" lIns="0" tIns="11430" rIns="0" bIns="0" rtlCol="0">
            <a:spAutoFit/>
          </a:bodyPr>
          <a:lstStyle/>
          <a:p>
            <a:pPr marL="12700">
              <a:lnSpc>
                <a:spcPct val="100000"/>
              </a:lnSpc>
              <a:spcBef>
                <a:spcPts val="90"/>
              </a:spcBef>
            </a:pPr>
            <a:r>
              <a:rPr sz="3550" b="1" spc="-85" dirty="0">
                <a:solidFill>
                  <a:srgbClr val="FFFFFF"/>
                </a:solidFill>
                <a:latin typeface="メイリオ"/>
                <a:cs typeface="メイリオ"/>
              </a:rPr>
              <a:t>入</a:t>
            </a:r>
            <a:r>
              <a:rPr sz="3550" b="1" spc="65" dirty="0">
                <a:solidFill>
                  <a:srgbClr val="FFFFFF"/>
                </a:solidFill>
                <a:latin typeface="メイリオ"/>
                <a:cs typeface="メイリオ"/>
              </a:rPr>
              <a:t>会</a:t>
            </a:r>
            <a:r>
              <a:rPr sz="3550" b="1" spc="-10" dirty="0">
                <a:solidFill>
                  <a:srgbClr val="FFFFFF"/>
                </a:solidFill>
                <a:latin typeface="メイリオ"/>
                <a:cs typeface="メイリオ"/>
              </a:rPr>
              <a:t>金</a:t>
            </a:r>
            <a:endParaRPr sz="3550" dirty="0">
              <a:latin typeface="メイリオ"/>
              <a:cs typeface="メイリオ"/>
            </a:endParaRPr>
          </a:p>
        </p:txBody>
      </p:sp>
      <p:sp>
        <p:nvSpPr>
          <p:cNvPr id="25" name="object 15"/>
          <p:cNvSpPr txBox="1"/>
          <p:nvPr/>
        </p:nvSpPr>
        <p:spPr>
          <a:xfrm>
            <a:off x="4029116" y="4832033"/>
            <a:ext cx="342265" cy="199390"/>
          </a:xfrm>
          <a:prstGeom prst="rect">
            <a:avLst/>
          </a:prstGeom>
        </p:spPr>
        <p:txBody>
          <a:bodyPr vert="horz" wrap="square" lIns="0" tIns="17780" rIns="0" bIns="0" rtlCol="0">
            <a:spAutoFit/>
          </a:bodyPr>
          <a:lstStyle/>
          <a:p>
            <a:pPr marL="12700">
              <a:lnSpc>
                <a:spcPct val="100000"/>
              </a:lnSpc>
              <a:spcBef>
                <a:spcPts val="140"/>
              </a:spcBef>
            </a:pPr>
            <a:r>
              <a:rPr sz="1100" b="1" spc="135" dirty="0">
                <a:solidFill>
                  <a:srgbClr val="231F20"/>
                </a:solidFill>
                <a:latin typeface="メイリオ"/>
                <a:cs typeface="メイリオ"/>
              </a:rPr>
              <a:t>通常</a:t>
            </a:r>
            <a:endParaRPr sz="1100" dirty="0">
              <a:latin typeface="メイリオ"/>
              <a:cs typeface="メイリオ"/>
            </a:endParaRPr>
          </a:p>
        </p:txBody>
      </p:sp>
      <p:sp>
        <p:nvSpPr>
          <p:cNvPr id="26" name="object 16"/>
          <p:cNvSpPr txBox="1"/>
          <p:nvPr/>
        </p:nvSpPr>
        <p:spPr>
          <a:xfrm>
            <a:off x="4347429" y="4820480"/>
            <a:ext cx="972000" cy="222496"/>
          </a:xfrm>
          <a:prstGeom prst="rect">
            <a:avLst/>
          </a:prstGeom>
        </p:spPr>
        <p:txBody>
          <a:bodyPr vert="horz" wrap="square" lIns="0" tIns="14604" rIns="0" bIns="0" rtlCol="0">
            <a:spAutoFit/>
          </a:bodyPr>
          <a:lstStyle/>
          <a:p>
            <a:pPr marL="12700">
              <a:lnSpc>
                <a:spcPct val="100000"/>
              </a:lnSpc>
              <a:spcBef>
                <a:spcPts val="114"/>
              </a:spcBef>
            </a:pPr>
            <a:r>
              <a:rPr sz="1350" b="1" spc="100" dirty="0" smtClean="0">
                <a:solidFill>
                  <a:srgbClr val="231F20"/>
                </a:solidFill>
                <a:latin typeface="メイリオ"/>
                <a:cs typeface="メイリオ"/>
              </a:rPr>
              <a:t>3,</a:t>
            </a:r>
            <a:r>
              <a:rPr sz="1350" b="1" spc="130" dirty="0" smtClean="0">
                <a:solidFill>
                  <a:srgbClr val="231F20"/>
                </a:solidFill>
                <a:latin typeface="メイリオ"/>
                <a:cs typeface="メイリオ"/>
              </a:rPr>
              <a:t>6</a:t>
            </a:r>
            <a:r>
              <a:rPr sz="1350" b="1" spc="145" dirty="0" smtClean="0">
                <a:solidFill>
                  <a:srgbClr val="231F20"/>
                </a:solidFill>
                <a:latin typeface="メイリオ"/>
                <a:cs typeface="メイリオ"/>
              </a:rPr>
              <a:t>0</a:t>
            </a:r>
            <a:r>
              <a:rPr sz="1350" b="1" spc="5" dirty="0" smtClean="0">
                <a:solidFill>
                  <a:srgbClr val="231F20"/>
                </a:solidFill>
                <a:latin typeface="メイリオ"/>
                <a:cs typeface="メイリオ"/>
              </a:rPr>
              <a:t>0</a:t>
            </a:r>
            <a:r>
              <a:rPr lang="ja-JP" altLang="en-US" sz="1100" b="1" spc="5" dirty="0">
                <a:solidFill>
                  <a:srgbClr val="231F20"/>
                </a:solidFill>
                <a:latin typeface="メイリオ"/>
                <a:cs typeface="メイリオ"/>
              </a:rPr>
              <a:t>円</a:t>
            </a:r>
            <a:r>
              <a:rPr lang="ja-JP" altLang="en-US" sz="1100" b="1" spc="5" dirty="0" smtClean="0">
                <a:solidFill>
                  <a:srgbClr val="231F20"/>
                </a:solidFill>
                <a:latin typeface="メイリオ"/>
                <a:cs typeface="メイリオ"/>
              </a:rPr>
              <a:t>が</a:t>
            </a:r>
            <a:endParaRPr sz="1350" dirty="0">
              <a:latin typeface="メイリオ"/>
              <a:cs typeface="メイリオ"/>
            </a:endParaRPr>
          </a:p>
        </p:txBody>
      </p:sp>
      <p:sp>
        <p:nvSpPr>
          <p:cNvPr id="29" name="object 18"/>
          <p:cNvSpPr txBox="1"/>
          <p:nvPr/>
        </p:nvSpPr>
        <p:spPr>
          <a:xfrm>
            <a:off x="3826884" y="5967690"/>
            <a:ext cx="3097530" cy="557845"/>
          </a:xfrm>
          <a:prstGeom prst="rect">
            <a:avLst/>
          </a:prstGeom>
        </p:spPr>
        <p:txBody>
          <a:bodyPr vert="horz" wrap="square" lIns="0" tIns="11430" rIns="0" bIns="0" rtlCol="0">
            <a:spAutoFit/>
          </a:bodyPr>
          <a:lstStyle/>
          <a:p>
            <a:pPr marL="250190">
              <a:lnSpc>
                <a:spcPct val="100000"/>
              </a:lnSpc>
              <a:spcBef>
                <a:spcPts val="90"/>
              </a:spcBef>
            </a:pPr>
            <a:r>
              <a:rPr sz="3550" b="1" spc="-110" dirty="0" smtClean="0">
                <a:solidFill>
                  <a:srgbClr val="FFFFFF"/>
                </a:solidFill>
                <a:latin typeface="メイリオ"/>
                <a:cs typeface="メイリオ"/>
              </a:rPr>
              <a:t>テ</a:t>
            </a:r>
            <a:r>
              <a:rPr sz="3550" b="1" spc="-295" dirty="0" smtClean="0">
                <a:solidFill>
                  <a:srgbClr val="FFFFFF"/>
                </a:solidFill>
                <a:latin typeface="メイリオ"/>
                <a:cs typeface="メイリオ"/>
              </a:rPr>
              <a:t>キ</a:t>
            </a:r>
            <a:r>
              <a:rPr sz="3550" b="1" spc="-430" dirty="0" smtClean="0">
                <a:solidFill>
                  <a:srgbClr val="FFFFFF"/>
                </a:solidFill>
                <a:latin typeface="メイリオ"/>
                <a:cs typeface="メイリオ"/>
              </a:rPr>
              <a:t>ス</a:t>
            </a:r>
            <a:r>
              <a:rPr sz="3550" b="1" spc="-95" dirty="0" smtClean="0">
                <a:solidFill>
                  <a:srgbClr val="FFFFFF"/>
                </a:solidFill>
                <a:latin typeface="メイリオ"/>
                <a:cs typeface="メイリオ"/>
              </a:rPr>
              <a:t>ト</a:t>
            </a:r>
            <a:r>
              <a:rPr sz="3550" b="1" spc="-30" dirty="0" smtClean="0">
                <a:solidFill>
                  <a:srgbClr val="FFFFFF"/>
                </a:solidFill>
                <a:latin typeface="メイリオ"/>
                <a:cs typeface="メイリオ"/>
              </a:rPr>
              <a:t>無</a:t>
            </a:r>
            <a:r>
              <a:rPr sz="3550" b="1" spc="-10" dirty="0" smtClean="0">
                <a:solidFill>
                  <a:srgbClr val="FFFFFF"/>
                </a:solidFill>
                <a:latin typeface="メイリオ"/>
                <a:cs typeface="メイリオ"/>
              </a:rPr>
              <a:t>料</a:t>
            </a:r>
            <a:endParaRPr sz="750" dirty="0">
              <a:latin typeface="ＭＳ Ｐゴシック"/>
              <a:cs typeface="ＭＳ Ｐゴシック"/>
            </a:endParaRPr>
          </a:p>
        </p:txBody>
      </p:sp>
      <p:sp>
        <p:nvSpPr>
          <p:cNvPr id="30" name="object 19"/>
          <p:cNvSpPr txBox="1"/>
          <p:nvPr/>
        </p:nvSpPr>
        <p:spPr>
          <a:xfrm>
            <a:off x="534607" y="7820221"/>
            <a:ext cx="3443604" cy="323165"/>
          </a:xfrm>
          <a:prstGeom prst="rect">
            <a:avLst/>
          </a:prstGeom>
        </p:spPr>
        <p:txBody>
          <a:bodyPr vert="horz" wrap="square" lIns="0" tIns="0" rIns="0" bIns="0" rtlCol="0">
            <a:spAutoFit/>
          </a:bodyPr>
          <a:lstStyle/>
          <a:p>
            <a:pPr marL="12700">
              <a:lnSpc>
                <a:spcPct val="100000"/>
              </a:lnSpc>
              <a:spcBef>
                <a:spcPts val="885"/>
              </a:spcBef>
            </a:pPr>
            <a:r>
              <a:rPr sz="2100" spc="75" dirty="0">
                <a:solidFill>
                  <a:srgbClr val="F47920"/>
                </a:solidFill>
                <a:latin typeface="HGP創英角ｺﾞｼｯｸUB"/>
                <a:cs typeface="HGP創英角ｺﾞｼｯｸUB"/>
              </a:rPr>
              <a:t>パ</a:t>
            </a:r>
            <a:r>
              <a:rPr sz="2100" spc="40" dirty="0">
                <a:solidFill>
                  <a:srgbClr val="F47920"/>
                </a:solidFill>
                <a:latin typeface="HGP創英角ｺﾞｼｯｸUB"/>
                <a:cs typeface="HGP創英角ｺﾞｼｯｸUB"/>
              </a:rPr>
              <a:t>ソ</a:t>
            </a:r>
            <a:r>
              <a:rPr sz="2100" spc="50" dirty="0">
                <a:solidFill>
                  <a:srgbClr val="F47920"/>
                </a:solidFill>
                <a:latin typeface="HGP創英角ｺﾞｼｯｸUB"/>
                <a:cs typeface="HGP創英角ｺﾞｼｯｸUB"/>
              </a:rPr>
              <a:t>コ</a:t>
            </a:r>
            <a:r>
              <a:rPr sz="2100" spc="40" dirty="0">
                <a:solidFill>
                  <a:srgbClr val="F47920"/>
                </a:solidFill>
                <a:latin typeface="HGP創英角ｺﾞｼｯｸUB"/>
                <a:cs typeface="HGP創英角ｺﾞｼｯｸUB"/>
              </a:rPr>
              <a:t>ン</a:t>
            </a:r>
            <a:r>
              <a:rPr sz="2100" spc="25" dirty="0">
                <a:solidFill>
                  <a:srgbClr val="F47920"/>
                </a:solidFill>
                <a:latin typeface="HGP創英角ｺﾞｼｯｸUB"/>
                <a:cs typeface="HGP創英角ｺﾞｼｯｸUB"/>
              </a:rPr>
              <a:t>の</a:t>
            </a:r>
            <a:r>
              <a:rPr sz="2100" spc="90" dirty="0">
                <a:solidFill>
                  <a:srgbClr val="F47920"/>
                </a:solidFill>
                <a:latin typeface="HGP創英角ｺﾞｼｯｸUB"/>
                <a:cs typeface="HGP創英角ｺﾞｼｯｸUB"/>
              </a:rPr>
              <a:t>お</a:t>
            </a:r>
            <a:r>
              <a:rPr sz="2100" spc="35" dirty="0">
                <a:solidFill>
                  <a:srgbClr val="F47920"/>
                </a:solidFill>
                <a:latin typeface="HGP創英角ｺﾞｼｯｸUB"/>
                <a:cs typeface="HGP創英角ｺﾞｼｯｸUB"/>
              </a:rPr>
              <a:t>悩み</a:t>
            </a:r>
            <a:r>
              <a:rPr sz="2100" spc="25" dirty="0">
                <a:solidFill>
                  <a:srgbClr val="F47920"/>
                </a:solidFill>
                <a:latin typeface="HGP創英角ｺﾞｼｯｸUB"/>
                <a:cs typeface="HGP創英角ｺﾞｼｯｸUB"/>
              </a:rPr>
              <a:t>解消</a:t>
            </a:r>
            <a:r>
              <a:rPr sz="2100" spc="-20" dirty="0">
                <a:solidFill>
                  <a:srgbClr val="F47920"/>
                </a:solidFill>
                <a:latin typeface="HGP創英角ｺﾞｼｯｸUB"/>
                <a:cs typeface="HGP創英角ｺﾞｼｯｸUB"/>
              </a:rPr>
              <a:t>し</a:t>
            </a:r>
            <a:r>
              <a:rPr sz="2100" spc="65" dirty="0">
                <a:solidFill>
                  <a:srgbClr val="F47920"/>
                </a:solidFill>
                <a:latin typeface="HGP創英角ｺﾞｼｯｸUB"/>
                <a:cs typeface="HGP創英角ｺﾞｼｯｸUB"/>
              </a:rPr>
              <a:t>ま</a:t>
            </a:r>
            <a:r>
              <a:rPr sz="2100" spc="-320" dirty="0">
                <a:solidFill>
                  <a:srgbClr val="F47920"/>
                </a:solidFill>
                <a:latin typeface="HGP創英角ｺﾞｼｯｸUB"/>
                <a:cs typeface="HGP創英角ｺﾞｼｯｸUB"/>
              </a:rPr>
              <a:t>す</a:t>
            </a:r>
            <a:r>
              <a:rPr sz="2100" spc="-315" dirty="0" smtClean="0">
                <a:solidFill>
                  <a:srgbClr val="F47920"/>
                </a:solidFill>
                <a:latin typeface="HGP創英角ｺﾞｼｯｸUB"/>
                <a:cs typeface="HGP創英角ｺﾞｼｯｸUB"/>
              </a:rPr>
              <a:t>！</a:t>
            </a:r>
            <a:endParaRPr sz="1250" dirty="0">
              <a:latin typeface="HG丸ｺﾞｼｯｸM-PRO"/>
              <a:cs typeface="HG丸ｺﾞｼｯｸM-PRO"/>
            </a:endParaRPr>
          </a:p>
        </p:txBody>
      </p:sp>
      <p:sp>
        <p:nvSpPr>
          <p:cNvPr id="34" name="object 8"/>
          <p:cNvSpPr txBox="1"/>
          <p:nvPr/>
        </p:nvSpPr>
        <p:spPr>
          <a:xfrm>
            <a:off x="4042691" y="4085565"/>
            <a:ext cx="3024000" cy="453970"/>
          </a:xfrm>
          <a:prstGeom prst="rect">
            <a:avLst/>
          </a:prstGeom>
        </p:spPr>
        <p:txBody>
          <a:bodyPr vert="horz" wrap="square" lIns="0" tIns="0" rIns="0" bIns="0" rtlCol="0">
            <a:spAutoFit/>
          </a:bodyPr>
          <a:lstStyle/>
          <a:p>
            <a:pPr>
              <a:lnSpc>
                <a:spcPct val="100000"/>
              </a:lnSpc>
              <a:spcBef>
                <a:spcPts val="430"/>
              </a:spcBef>
            </a:pPr>
            <a:r>
              <a:rPr sz="2950" spc="-190" dirty="0" smtClean="0">
                <a:solidFill>
                  <a:srgbClr val="F47920"/>
                </a:solidFill>
                <a:latin typeface="HGP創英角ｺﾞｼｯｸUB"/>
                <a:cs typeface="HGP創英角ｺﾞｼｯｸUB"/>
              </a:rPr>
              <a:t>9</a:t>
            </a:r>
            <a:r>
              <a:rPr sz="2950" spc="-380" dirty="0">
                <a:solidFill>
                  <a:srgbClr val="F47920"/>
                </a:solidFill>
                <a:latin typeface="HGP創英角ｺﾞｼｯｸUB"/>
                <a:cs typeface="HGP創英角ｺﾞｼｯｸUB"/>
              </a:rPr>
              <a:t>月</a:t>
            </a:r>
            <a:r>
              <a:rPr sz="2950" spc="-355" dirty="0">
                <a:solidFill>
                  <a:srgbClr val="F47920"/>
                </a:solidFill>
                <a:latin typeface="HGP創英角ｺﾞｼｯｸUB"/>
                <a:cs typeface="HGP創英角ｺﾞｼｯｸUB"/>
              </a:rPr>
              <a:t>1</a:t>
            </a:r>
            <a:r>
              <a:rPr sz="2950" spc="-235" dirty="0">
                <a:solidFill>
                  <a:srgbClr val="F47920"/>
                </a:solidFill>
                <a:latin typeface="HGP創英角ｺﾞｼｯｸUB"/>
                <a:cs typeface="HGP創英角ｺﾞｼｯｸUB"/>
              </a:rPr>
              <a:t>日</a:t>
            </a:r>
            <a:r>
              <a:rPr sz="2950" spc="-370" dirty="0">
                <a:solidFill>
                  <a:srgbClr val="F47920"/>
                </a:solidFill>
                <a:latin typeface="HGP創英角ｺﾞｼｯｸUB"/>
                <a:cs typeface="HGP創英角ｺﾞｼｯｸUB"/>
              </a:rPr>
              <a:t>〜</a:t>
            </a:r>
            <a:r>
              <a:rPr sz="2950" spc="-195" dirty="0">
                <a:solidFill>
                  <a:srgbClr val="F47920"/>
                </a:solidFill>
                <a:latin typeface="HGP創英角ｺﾞｼｯｸUB"/>
                <a:cs typeface="HGP創英角ｺﾞｼｯｸUB"/>
              </a:rPr>
              <a:t>10</a:t>
            </a:r>
            <a:r>
              <a:rPr sz="2950" spc="-254" dirty="0">
                <a:solidFill>
                  <a:srgbClr val="F47920"/>
                </a:solidFill>
                <a:latin typeface="HGP創英角ｺﾞｼｯｸUB"/>
                <a:cs typeface="HGP創英角ｺﾞｼｯｸUB"/>
              </a:rPr>
              <a:t>月</a:t>
            </a:r>
            <a:r>
              <a:rPr sz="2950" spc="-300" dirty="0">
                <a:solidFill>
                  <a:srgbClr val="F47920"/>
                </a:solidFill>
                <a:latin typeface="HGP創英角ｺﾞｼｯｸUB"/>
                <a:cs typeface="HGP創英角ｺﾞｼｯｸUB"/>
              </a:rPr>
              <a:t>31</a:t>
            </a:r>
            <a:r>
              <a:rPr sz="2950" spc="-350" dirty="0">
                <a:solidFill>
                  <a:srgbClr val="F47920"/>
                </a:solidFill>
                <a:latin typeface="HGP創英角ｺﾞｼｯｸUB"/>
                <a:cs typeface="HGP創英角ｺﾞｼｯｸUB"/>
              </a:rPr>
              <a:t>日</a:t>
            </a:r>
            <a:endParaRPr sz="2950" dirty="0">
              <a:latin typeface="HGP創英角ｺﾞｼｯｸUB"/>
              <a:cs typeface="HGP創英角ｺﾞｼｯｸUB"/>
            </a:endParaRPr>
          </a:p>
        </p:txBody>
      </p:sp>
      <p:sp>
        <p:nvSpPr>
          <p:cNvPr id="35" name="object 18"/>
          <p:cNvSpPr txBox="1"/>
          <p:nvPr/>
        </p:nvSpPr>
        <p:spPr>
          <a:xfrm>
            <a:off x="3852284" y="6684220"/>
            <a:ext cx="3132000" cy="453073"/>
          </a:xfrm>
          <a:prstGeom prst="rect">
            <a:avLst/>
          </a:prstGeom>
        </p:spPr>
        <p:txBody>
          <a:bodyPr vert="horz" wrap="square" lIns="0" tIns="11430" rIns="0" bIns="0" rtlCol="0">
            <a:spAutoFit/>
          </a:bodyPr>
          <a:lstStyle/>
          <a:p>
            <a:pPr marL="12700" marR="5080" algn="just">
              <a:lnSpc>
                <a:spcPct val="133900"/>
              </a:lnSpc>
              <a:spcBef>
                <a:spcPts val="1470"/>
              </a:spcBef>
            </a:pPr>
            <a:r>
              <a:rPr sz="750" spc="50" dirty="0" smtClean="0">
                <a:solidFill>
                  <a:srgbClr val="231F20"/>
                </a:solidFill>
                <a:latin typeface="ＭＳ Ｐゴシック"/>
                <a:cs typeface="ＭＳ Ｐゴシック"/>
              </a:rPr>
              <a:t>注意書きテキスト注意書きテキスト注意書きテキスト注意書きテキスト注意書きテキスト注意書きテキスト注意書きテキスト注意書きテキスト注意書きテキスト注意書きテキスト注意書きテキスト注意書きテキスト</a:t>
            </a:r>
            <a:endParaRPr sz="750" spc="50" dirty="0">
              <a:latin typeface="ＭＳ Ｐゴシック"/>
              <a:cs typeface="ＭＳ Ｐゴシック"/>
            </a:endParaRPr>
          </a:p>
        </p:txBody>
      </p:sp>
      <p:sp>
        <p:nvSpPr>
          <p:cNvPr id="36" name="object 19"/>
          <p:cNvSpPr txBox="1"/>
          <p:nvPr/>
        </p:nvSpPr>
        <p:spPr>
          <a:xfrm>
            <a:off x="534607" y="8177298"/>
            <a:ext cx="3443604" cy="1216162"/>
          </a:xfrm>
          <a:prstGeom prst="rect">
            <a:avLst/>
          </a:prstGeom>
        </p:spPr>
        <p:txBody>
          <a:bodyPr vert="horz" wrap="square" lIns="0" tIns="36000" rIns="0" bIns="0" rtlCol="0">
            <a:spAutoFit/>
          </a:bodyPr>
          <a:lstStyle/>
          <a:p>
            <a:pPr marL="203200" indent="-180975">
              <a:lnSpc>
                <a:spcPct val="100000"/>
              </a:lnSpc>
              <a:spcBef>
                <a:spcPts val="525"/>
              </a:spcBef>
              <a:buSzPct val="92857"/>
              <a:buChar char="●"/>
              <a:tabLst>
                <a:tab pos="203835" algn="l"/>
              </a:tabLst>
            </a:pPr>
            <a:r>
              <a:rPr sz="1400" spc="15" dirty="0" smtClean="0">
                <a:solidFill>
                  <a:srgbClr val="231F20"/>
                </a:solidFill>
                <a:latin typeface="ＭＳ Ｐゴシック"/>
                <a:cs typeface="ＭＳ Ｐゴシック"/>
              </a:rPr>
              <a:t>デ</a:t>
            </a:r>
            <a:r>
              <a:rPr sz="1400" spc="35" dirty="0" smtClean="0">
                <a:solidFill>
                  <a:srgbClr val="231F20"/>
                </a:solidFill>
                <a:latin typeface="ＭＳ Ｐゴシック"/>
                <a:cs typeface="ＭＳ Ｐゴシック"/>
              </a:rPr>
              <a:t>ジ</a:t>
            </a:r>
            <a:r>
              <a:rPr sz="1400" spc="5" dirty="0" smtClean="0">
                <a:solidFill>
                  <a:srgbClr val="231F20"/>
                </a:solidFill>
                <a:latin typeface="ＭＳ Ｐゴシック"/>
                <a:cs typeface="ＭＳ Ｐゴシック"/>
              </a:rPr>
              <a:t>カ</a:t>
            </a:r>
            <a:r>
              <a:rPr sz="1400" spc="30" dirty="0" smtClean="0">
                <a:solidFill>
                  <a:srgbClr val="231F20"/>
                </a:solidFill>
                <a:latin typeface="ＭＳ Ｐゴシック"/>
                <a:cs typeface="ＭＳ Ｐゴシック"/>
              </a:rPr>
              <a:t>メ</a:t>
            </a:r>
            <a:r>
              <a:rPr sz="1400" spc="10" dirty="0" smtClean="0">
                <a:solidFill>
                  <a:srgbClr val="231F20"/>
                </a:solidFill>
                <a:latin typeface="ＭＳ Ｐゴシック"/>
                <a:cs typeface="ＭＳ Ｐゴシック"/>
              </a:rPr>
              <a:t>の</a:t>
            </a:r>
            <a:r>
              <a:rPr sz="1400" spc="35" dirty="0" smtClean="0">
                <a:solidFill>
                  <a:srgbClr val="231F20"/>
                </a:solidFill>
                <a:latin typeface="ＭＳ Ｐゴシック"/>
                <a:cs typeface="ＭＳ Ｐゴシック"/>
              </a:rPr>
              <a:t>写</a:t>
            </a:r>
            <a:r>
              <a:rPr sz="1400" spc="0" dirty="0" smtClean="0">
                <a:solidFill>
                  <a:srgbClr val="231F20"/>
                </a:solidFill>
                <a:latin typeface="ＭＳ Ｐゴシック"/>
                <a:cs typeface="ＭＳ Ｐゴシック"/>
              </a:rPr>
              <a:t>真</a:t>
            </a:r>
            <a:r>
              <a:rPr sz="1400" spc="-20" dirty="0" smtClean="0">
                <a:solidFill>
                  <a:srgbClr val="231F20"/>
                </a:solidFill>
                <a:latin typeface="ＭＳ Ｐゴシック"/>
                <a:cs typeface="ＭＳ Ｐゴシック"/>
              </a:rPr>
              <a:t>を</a:t>
            </a:r>
            <a:r>
              <a:rPr sz="1400" spc="-10" dirty="0" smtClean="0">
                <a:solidFill>
                  <a:srgbClr val="231F20"/>
                </a:solidFill>
                <a:latin typeface="ＭＳ Ｐゴシック"/>
                <a:cs typeface="ＭＳ Ｐゴシック"/>
              </a:rPr>
              <a:t>取り</a:t>
            </a:r>
            <a:r>
              <a:rPr sz="1400" spc="35" dirty="0" smtClean="0">
                <a:solidFill>
                  <a:srgbClr val="231F20"/>
                </a:solidFill>
                <a:latin typeface="ＭＳ Ｐゴシック"/>
                <a:cs typeface="ＭＳ Ｐゴシック"/>
              </a:rPr>
              <a:t>込</a:t>
            </a:r>
            <a:r>
              <a:rPr sz="1400" spc="-25" dirty="0" smtClean="0">
                <a:solidFill>
                  <a:srgbClr val="231F20"/>
                </a:solidFill>
                <a:latin typeface="ＭＳ Ｐゴシック"/>
                <a:cs typeface="ＭＳ Ｐゴシック"/>
              </a:rPr>
              <a:t>み</a:t>
            </a:r>
            <a:r>
              <a:rPr sz="1400" spc="5" dirty="0" smtClean="0">
                <a:solidFill>
                  <a:srgbClr val="231F20"/>
                </a:solidFill>
                <a:latin typeface="ＭＳ Ｐゴシック"/>
                <a:cs typeface="ＭＳ Ｐゴシック"/>
              </a:rPr>
              <a:t>た</a:t>
            </a:r>
            <a:r>
              <a:rPr sz="1400" spc="10" dirty="0" smtClean="0">
                <a:solidFill>
                  <a:srgbClr val="231F20"/>
                </a:solidFill>
                <a:latin typeface="ＭＳ Ｐゴシック"/>
                <a:cs typeface="ＭＳ Ｐゴシック"/>
              </a:rPr>
              <a:t>い</a:t>
            </a:r>
            <a:endParaRPr sz="1400" dirty="0">
              <a:latin typeface="ＭＳ Ｐゴシック"/>
              <a:cs typeface="ＭＳ Ｐゴシック"/>
            </a:endParaRPr>
          </a:p>
          <a:p>
            <a:pPr marL="22225">
              <a:lnSpc>
                <a:spcPct val="100000"/>
              </a:lnSpc>
              <a:spcBef>
                <a:spcPts val="165"/>
              </a:spcBef>
            </a:pPr>
            <a:r>
              <a:rPr sz="1400" spc="-10" dirty="0">
                <a:solidFill>
                  <a:srgbClr val="231F20"/>
                </a:solidFill>
                <a:latin typeface="ＭＳ Ｐゴシック"/>
                <a:cs typeface="ＭＳ Ｐゴシック"/>
              </a:rPr>
              <a:t>●</a:t>
            </a:r>
            <a:r>
              <a:rPr sz="1400" spc="10" dirty="0">
                <a:solidFill>
                  <a:srgbClr val="231F20"/>
                </a:solidFill>
                <a:latin typeface="ＭＳ Ｐゴシック"/>
                <a:cs typeface="ＭＳ Ｐゴシック"/>
              </a:rPr>
              <a:t>印刷</a:t>
            </a:r>
            <a:r>
              <a:rPr sz="1400" spc="-5" dirty="0">
                <a:solidFill>
                  <a:srgbClr val="231F20"/>
                </a:solidFill>
                <a:latin typeface="ＭＳ Ｐゴシック"/>
                <a:cs typeface="ＭＳ Ｐゴシック"/>
              </a:rPr>
              <a:t>が</a:t>
            </a:r>
            <a:r>
              <a:rPr sz="1400" spc="40" dirty="0">
                <a:solidFill>
                  <a:srgbClr val="231F20"/>
                </a:solidFill>
                <a:latin typeface="ＭＳ Ｐゴシック"/>
                <a:cs typeface="ＭＳ Ｐゴシック"/>
              </a:rPr>
              <a:t>ス</a:t>
            </a:r>
            <a:r>
              <a:rPr sz="1400" spc="-60" dirty="0">
                <a:solidFill>
                  <a:srgbClr val="231F20"/>
                </a:solidFill>
                <a:latin typeface="ＭＳ Ｐゴシック"/>
                <a:cs typeface="ＭＳ Ｐゴシック"/>
              </a:rPr>
              <a:t>ム</a:t>
            </a:r>
            <a:r>
              <a:rPr sz="1400" spc="-85" dirty="0">
                <a:solidFill>
                  <a:srgbClr val="231F20"/>
                </a:solidFill>
                <a:latin typeface="ＭＳ Ｐゴシック"/>
                <a:cs typeface="ＭＳ Ｐゴシック"/>
              </a:rPr>
              <a:t>ー</a:t>
            </a:r>
            <a:r>
              <a:rPr sz="1400" spc="10" dirty="0">
                <a:solidFill>
                  <a:srgbClr val="231F20"/>
                </a:solidFill>
                <a:latin typeface="ＭＳ Ｐゴシック"/>
                <a:cs typeface="ＭＳ Ｐゴシック"/>
              </a:rPr>
              <a:t>ズに</a:t>
            </a:r>
            <a:r>
              <a:rPr sz="1400" spc="-10" dirty="0">
                <a:solidFill>
                  <a:srgbClr val="231F20"/>
                </a:solidFill>
                <a:latin typeface="ＭＳ Ｐゴシック"/>
                <a:cs typeface="ＭＳ Ｐゴシック"/>
              </a:rPr>
              <a:t>出</a:t>
            </a:r>
            <a:r>
              <a:rPr sz="1400" spc="5" dirty="0">
                <a:solidFill>
                  <a:srgbClr val="231F20"/>
                </a:solidFill>
                <a:latin typeface="ＭＳ Ｐゴシック"/>
                <a:cs typeface="ＭＳ Ｐゴシック"/>
              </a:rPr>
              <a:t>来</a:t>
            </a:r>
            <a:r>
              <a:rPr sz="1400" spc="35" dirty="0">
                <a:solidFill>
                  <a:srgbClr val="231F20"/>
                </a:solidFill>
                <a:latin typeface="ＭＳ Ｐゴシック"/>
                <a:cs typeface="ＭＳ Ｐゴシック"/>
              </a:rPr>
              <a:t>な</a:t>
            </a:r>
            <a:r>
              <a:rPr sz="1400" spc="10" dirty="0">
                <a:solidFill>
                  <a:srgbClr val="231F20"/>
                </a:solidFill>
                <a:latin typeface="ＭＳ Ｐゴシック"/>
                <a:cs typeface="ＭＳ Ｐゴシック"/>
              </a:rPr>
              <a:t>い</a:t>
            </a:r>
            <a:endParaRPr sz="1400" dirty="0">
              <a:latin typeface="ＭＳ Ｐゴシック"/>
              <a:cs typeface="ＭＳ Ｐゴシック"/>
            </a:endParaRPr>
          </a:p>
          <a:p>
            <a:pPr marL="202565" indent="-180340">
              <a:lnSpc>
                <a:spcPct val="100000"/>
              </a:lnSpc>
              <a:spcBef>
                <a:spcPts val="160"/>
              </a:spcBef>
              <a:buSzPct val="92857"/>
              <a:buChar char="●"/>
              <a:tabLst>
                <a:tab pos="203200" algn="l"/>
              </a:tabLst>
            </a:pPr>
            <a:r>
              <a:rPr sz="1400" spc="35" dirty="0">
                <a:solidFill>
                  <a:srgbClr val="231F20"/>
                </a:solidFill>
                <a:latin typeface="ＭＳ Ｐゴシック"/>
                <a:cs typeface="ＭＳ Ｐゴシック"/>
              </a:rPr>
              <a:t>メ</a:t>
            </a:r>
            <a:r>
              <a:rPr sz="1400" spc="-55" dirty="0">
                <a:solidFill>
                  <a:srgbClr val="231F20"/>
                </a:solidFill>
                <a:latin typeface="ＭＳ Ｐゴシック"/>
                <a:cs typeface="ＭＳ Ｐゴシック"/>
              </a:rPr>
              <a:t>ー</a:t>
            </a:r>
            <a:r>
              <a:rPr sz="1400" spc="60" dirty="0">
                <a:solidFill>
                  <a:srgbClr val="231F20"/>
                </a:solidFill>
                <a:latin typeface="ＭＳ Ｐゴシック"/>
                <a:cs typeface="ＭＳ Ｐゴシック"/>
              </a:rPr>
              <a:t>ル</a:t>
            </a:r>
            <a:r>
              <a:rPr sz="1400" dirty="0">
                <a:solidFill>
                  <a:srgbClr val="231F20"/>
                </a:solidFill>
                <a:latin typeface="ＭＳ Ｐゴシック"/>
                <a:cs typeface="ＭＳ Ｐゴシック"/>
              </a:rPr>
              <a:t>を</a:t>
            </a:r>
            <a:r>
              <a:rPr sz="1400" spc="0" dirty="0">
                <a:solidFill>
                  <a:srgbClr val="231F20"/>
                </a:solidFill>
                <a:latin typeface="ＭＳ Ｐゴシック"/>
                <a:cs typeface="ＭＳ Ｐゴシック"/>
              </a:rPr>
              <a:t>簡</a:t>
            </a:r>
            <a:r>
              <a:rPr sz="1400" spc="10" dirty="0">
                <a:solidFill>
                  <a:srgbClr val="231F20"/>
                </a:solidFill>
                <a:latin typeface="ＭＳ Ｐゴシック"/>
                <a:cs typeface="ＭＳ Ｐゴシック"/>
              </a:rPr>
              <a:t>単</a:t>
            </a:r>
            <a:r>
              <a:rPr sz="1400" spc="35" dirty="0">
                <a:solidFill>
                  <a:srgbClr val="231F20"/>
                </a:solidFill>
                <a:latin typeface="ＭＳ Ｐゴシック"/>
                <a:cs typeface="ＭＳ Ｐゴシック"/>
              </a:rPr>
              <a:t>に</a:t>
            </a:r>
            <a:r>
              <a:rPr sz="1400" spc="-20" dirty="0">
                <a:solidFill>
                  <a:srgbClr val="231F20"/>
                </a:solidFill>
                <a:latin typeface="ＭＳ Ｐゴシック"/>
                <a:cs typeface="ＭＳ Ｐゴシック"/>
              </a:rPr>
              <a:t>送</a:t>
            </a:r>
            <a:r>
              <a:rPr sz="1400" dirty="0">
                <a:solidFill>
                  <a:srgbClr val="231F20"/>
                </a:solidFill>
                <a:latin typeface="ＭＳ Ｐゴシック"/>
                <a:cs typeface="ＭＳ Ｐゴシック"/>
              </a:rPr>
              <a:t>り</a:t>
            </a:r>
            <a:r>
              <a:rPr sz="1400" spc="10" dirty="0">
                <a:solidFill>
                  <a:srgbClr val="231F20"/>
                </a:solidFill>
                <a:latin typeface="ＭＳ Ｐゴシック"/>
                <a:cs typeface="ＭＳ Ｐゴシック"/>
              </a:rPr>
              <a:t>たい</a:t>
            </a:r>
            <a:endParaRPr sz="1400" dirty="0">
              <a:latin typeface="ＭＳ Ｐゴシック"/>
              <a:cs typeface="ＭＳ Ｐゴシック"/>
            </a:endParaRPr>
          </a:p>
          <a:p>
            <a:pPr marL="202565" indent="-180340">
              <a:lnSpc>
                <a:spcPct val="100000"/>
              </a:lnSpc>
              <a:spcBef>
                <a:spcPts val="165"/>
              </a:spcBef>
              <a:buSzPct val="92857"/>
              <a:buChar char="●"/>
              <a:tabLst>
                <a:tab pos="203200" algn="l"/>
              </a:tabLst>
            </a:pPr>
            <a:r>
              <a:rPr sz="1400" spc="5" dirty="0">
                <a:solidFill>
                  <a:srgbClr val="231F20"/>
                </a:solidFill>
                <a:latin typeface="ＭＳ Ｐゴシック"/>
                <a:cs typeface="ＭＳ Ｐゴシック"/>
              </a:rPr>
              <a:t>文</a:t>
            </a:r>
            <a:r>
              <a:rPr sz="1400" spc="-90" dirty="0">
                <a:solidFill>
                  <a:srgbClr val="231F20"/>
                </a:solidFill>
                <a:latin typeface="ＭＳ Ｐゴシック"/>
                <a:cs typeface="ＭＳ Ｐゴシック"/>
              </a:rPr>
              <a:t>字</a:t>
            </a:r>
            <a:r>
              <a:rPr sz="1400" spc="5" dirty="0">
                <a:solidFill>
                  <a:srgbClr val="231F20"/>
                </a:solidFill>
                <a:latin typeface="ＭＳ Ｐゴシック"/>
                <a:cs typeface="ＭＳ Ｐゴシック"/>
              </a:rPr>
              <a:t>入</a:t>
            </a:r>
            <a:r>
              <a:rPr sz="1400" spc="-25" dirty="0">
                <a:solidFill>
                  <a:srgbClr val="231F20"/>
                </a:solidFill>
                <a:latin typeface="ＭＳ Ｐゴシック"/>
                <a:cs typeface="ＭＳ Ｐゴシック"/>
              </a:rPr>
              <a:t>力</a:t>
            </a:r>
            <a:r>
              <a:rPr sz="1400" spc="60" dirty="0">
                <a:solidFill>
                  <a:srgbClr val="231F20"/>
                </a:solidFill>
                <a:latin typeface="ＭＳ Ｐゴシック"/>
                <a:cs typeface="ＭＳ Ｐゴシック"/>
              </a:rPr>
              <a:t>が</a:t>
            </a:r>
            <a:r>
              <a:rPr sz="1400" spc="10" dirty="0">
                <a:solidFill>
                  <a:srgbClr val="231F20"/>
                </a:solidFill>
                <a:latin typeface="ＭＳ Ｐゴシック"/>
                <a:cs typeface="ＭＳ Ｐゴシック"/>
              </a:rPr>
              <a:t>難</a:t>
            </a:r>
            <a:r>
              <a:rPr sz="1400" spc="25" dirty="0">
                <a:solidFill>
                  <a:srgbClr val="231F20"/>
                </a:solidFill>
                <a:latin typeface="ＭＳ Ｐゴシック"/>
                <a:cs typeface="ＭＳ Ｐゴシック"/>
              </a:rPr>
              <a:t>し</a:t>
            </a:r>
            <a:r>
              <a:rPr sz="1400" spc="10" dirty="0">
                <a:solidFill>
                  <a:srgbClr val="231F20"/>
                </a:solidFill>
                <a:latin typeface="ＭＳ Ｐゴシック"/>
                <a:cs typeface="ＭＳ Ｐゴシック"/>
              </a:rPr>
              <a:t>い</a:t>
            </a:r>
            <a:endParaRPr sz="1400" dirty="0">
              <a:latin typeface="ＭＳ Ｐゴシック"/>
              <a:cs typeface="ＭＳ Ｐゴシック"/>
            </a:endParaRPr>
          </a:p>
          <a:p>
            <a:pPr marL="202565" indent="-180340">
              <a:lnSpc>
                <a:spcPct val="100000"/>
              </a:lnSpc>
              <a:spcBef>
                <a:spcPts val="160"/>
              </a:spcBef>
              <a:buSzPct val="92857"/>
              <a:buChar char="●"/>
              <a:tabLst>
                <a:tab pos="203200" algn="l"/>
              </a:tabLst>
            </a:pPr>
            <a:r>
              <a:rPr sz="1400" spc="35" dirty="0" smtClean="0">
                <a:solidFill>
                  <a:srgbClr val="231F20"/>
                </a:solidFill>
                <a:latin typeface="ＭＳ Ｐゴシック"/>
                <a:cs typeface="ＭＳ Ｐゴシック"/>
              </a:rPr>
              <a:t>い</a:t>
            </a:r>
            <a:r>
              <a:rPr sz="1400" spc="5" dirty="0" smtClean="0">
                <a:solidFill>
                  <a:srgbClr val="231F20"/>
                </a:solidFill>
                <a:latin typeface="ＭＳ Ｐゴシック"/>
                <a:cs typeface="ＭＳ Ｐゴシック"/>
              </a:rPr>
              <a:t>ろ</a:t>
            </a:r>
            <a:r>
              <a:rPr sz="1400" spc="35" dirty="0" smtClean="0">
                <a:solidFill>
                  <a:srgbClr val="231F20"/>
                </a:solidFill>
                <a:latin typeface="ＭＳ Ｐゴシック"/>
                <a:cs typeface="ＭＳ Ｐゴシック"/>
              </a:rPr>
              <a:t>い</a:t>
            </a:r>
            <a:r>
              <a:rPr sz="1400" spc="30" dirty="0" smtClean="0">
                <a:solidFill>
                  <a:srgbClr val="231F20"/>
                </a:solidFill>
                <a:latin typeface="ＭＳ Ｐゴシック"/>
                <a:cs typeface="ＭＳ Ｐゴシック"/>
              </a:rPr>
              <a:t>ろ</a:t>
            </a:r>
            <a:r>
              <a:rPr sz="1400" spc="50" dirty="0" smtClean="0">
                <a:solidFill>
                  <a:srgbClr val="231F20"/>
                </a:solidFill>
                <a:latin typeface="ＭＳ Ｐゴシック"/>
                <a:cs typeface="ＭＳ Ｐゴシック"/>
              </a:rPr>
              <a:t>な</a:t>
            </a:r>
            <a:r>
              <a:rPr sz="1400" dirty="0" smtClean="0">
                <a:solidFill>
                  <a:srgbClr val="231F20"/>
                </a:solidFill>
                <a:latin typeface="ＭＳ Ｐゴシック"/>
                <a:cs typeface="ＭＳ Ｐゴシック"/>
              </a:rPr>
              <a:t>メ</a:t>
            </a:r>
            <a:r>
              <a:rPr sz="1400" spc="40" dirty="0" smtClean="0">
                <a:solidFill>
                  <a:srgbClr val="231F20"/>
                </a:solidFill>
                <a:latin typeface="ＭＳ Ｐゴシック"/>
                <a:cs typeface="ＭＳ Ｐゴシック"/>
              </a:rPr>
              <a:t>ッ</a:t>
            </a:r>
            <a:r>
              <a:rPr sz="1400" spc="10" dirty="0" smtClean="0">
                <a:solidFill>
                  <a:srgbClr val="231F20"/>
                </a:solidFill>
                <a:latin typeface="ＭＳ Ｐゴシック"/>
                <a:cs typeface="ＭＳ Ｐゴシック"/>
              </a:rPr>
              <a:t>セ</a:t>
            </a:r>
            <a:r>
              <a:rPr sz="1400" spc="35" dirty="0" smtClean="0">
                <a:solidFill>
                  <a:srgbClr val="231F20"/>
                </a:solidFill>
                <a:latin typeface="ＭＳ Ｐゴシック"/>
                <a:cs typeface="ＭＳ Ｐゴシック"/>
              </a:rPr>
              <a:t>ー</a:t>
            </a:r>
            <a:r>
              <a:rPr sz="1400" spc="15" dirty="0" smtClean="0">
                <a:solidFill>
                  <a:srgbClr val="231F20"/>
                </a:solidFill>
                <a:latin typeface="ＭＳ Ｐゴシック"/>
                <a:cs typeface="ＭＳ Ｐゴシック"/>
              </a:rPr>
              <a:t>ジ</a:t>
            </a:r>
            <a:r>
              <a:rPr sz="1400" dirty="0" smtClean="0">
                <a:solidFill>
                  <a:srgbClr val="231F20"/>
                </a:solidFill>
                <a:latin typeface="ＭＳ Ｐゴシック"/>
                <a:cs typeface="ＭＳ Ｐゴシック"/>
              </a:rPr>
              <a:t>が</a:t>
            </a:r>
            <a:r>
              <a:rPr sz="1400" spc="-10" dirty="0" smtClean="0">
                <a:solidFill>
                  <a:srgbClr val="231F20"/>
                </a:solidFill>
                <a:latin typeface="ＭＳ Ｐゴシック"/>
                <a:cs typeface="ＭＳ Ｐゴシック"/>
              </a:rPr>
              <a:t>わ</a:t>
            </a:r>
            <a:r>
              <a:rPr sz="1400" spc="-20" dirty="0" smtClean="0">
                <a:solidFill>
                  <a:srgbClr val="231F20"/>
                </a:solidFill>
                <a:latin typeface="ＭＳ Ｐゴシック"/>
                <a:cs typeface="ＭＳ Ｐゴシック"/>
              </a:rPr>
              <a:t>ず</a:t>
            </a:r>
            <a:r>
              <a:rPr sz="1400" spc="25" dirty="0" smtClean="0">
                <a:solidFill>
                  <a:srgbClr val="231F20"/>
                </a:solidFill>
                <a:latin typeface="ＭＳ Ｐゴシック"/>
                <a:cs typeface="ＭＳ Ｐゴシック"/>
              </a:rPr>
              <a:t>ら</a:t>
            </a:r>
            <a:r>
              <a:rPr sz="1400" spc="5" dirty="0" smtClean="0">
                <a:solidFill>
                  <a:srgbClr val="231F20"/>
                </a:solidFill>
                <a:latin typeface="ＭＳ Ｐゴシック"/>
                <a:cs typeface="ＭＳ Ｐゴシック"/>
              </a:rPr>
              <a:t>わ</a:t>
            </a:r>
            <a:r>
              <a:rPr sz="1400" spc="25" dirty="0" smtClean="0">
                <a:solidFill>
                  <a:srgbClr val="231F20"/>
                </a:solidFill>
                <a:latin typeface="ＭＳ Ｐゴシック"/>
                <a:cs typeface="ＭＳ Ｐゴシック"/>
              </a:rPr>
              <a:t>し</a:t>
            </a:r>
            <a:r>
              <a:rPr sz="1400" spc="10" dirty="0" smtClean="0">
                <a:solidFill>
                  <a:srgbClr val="231F20"/>
                </a:solidFill>
                <a:latin typeface="ＭＳ Ｐゴシック"/>
                <a:cs typeface="ＭＳ Ｐゴシック"/>
              </a:rPr>
              <a:t>い</a:t>
            </a:r>
            <a:endParaRPr sz="1250" dirty="0">
              <a:latin typeface="HG丸ｺﾞｼｯｸM-PRO"/>
              <a:cs typeface="HG丸ｺﾞｼｯｸM-PRO"/>
            </a:endParaRPr>
          </a:p>
        </p:txBody>
      </p:sp>
      <p:sp>
        <p:nvSpPr>
          <p:cNvPr id="37" name="object 19"/>
          <p:cNvSpPr txBox="1"/>
          <p:nvPr/>
        </p:nvSpPr>
        <p:spPr>
          <a:xfrm>
            <a:off x="534607" y="9520132"/>
            <a:ext cx="3443604" cy="228712"/>
          </a:xfrm>
          <a:prstGeom prst="rect">
            <a:avLst/>
          </a:prstGeom>
        </p:spPr>
        <p:txBody>
          <a:bodyPr vert="horz" wrap="square" lIns="0" tIns="36000" rIns="0" bIns="0" rtlCol="0">
            <a:spAutoFit/>
          </a:bodyPr>
          <a:lstStyle/>
          <a:p>
            <a:pPr marL="15875">
              <a:lnSpc>
                <a:spcPct val="100000"/>
              </a:lnSpc>
              <a:spcBef>
                <a:spcPts val="5"/>
              </a:spcBef>
            </a:pPr>
            <a:r>
              <a:rPr sz="1250" spc="15" dirty="0" smtClean="0">
                <a:solidFill>
                  <a:srgbClr val="FFFFFF"/>
                </a:solidFill>
                <a:latin typeface="HG丸ｺﾞｼｯｸM-PRO"/>
                <a:cs typeface="HG丸ｺﾞｼｯｸM-PRO"/>
              </a:rPr>
              <a:t>お</a:t>
            </a:r>
            <a:r>
              <a:rPr sz="1250" spc="10" dirty="0" smtClean="0">
                <a:solidFill>
                  <a:srgbClr val="FFFFFF"/>
                </a:solidFill>
                <a:latin typeface="HG丸ｺﾞｼｯｸM-PRO"/>
                <a:cs typeface="HG丸ｺﾞｼｯｸM-PRO"/>
              </a:rPr>
              <a:t>申</a:t>
            </a:r>
            <a:r>
              <a:rPr sz="1250" spc="-254" dirty="0" smtClean="0">
                <a:solidFill>
                  <a:srgbClr val="FFFFFF"/>
                </a:solidFill>
                <a:latin typeface="HG丸ｺﾞｼｯｸM-PRO"/>
                <a:cs typeface="HG丸ｺﾞｼｯｸM-PRO"/>
              </a:rPr>
              <a:t>込</a:t>
            </a:r>
            <a:r>
              <a:rPr sz="1250" spc="-229" dirty="0">
                <a:solidFill>
                  <a:srgbClr val="FFFFFF"/>
                </a:solidFill>
                <a:latin typeface="HG丸ｺﾞｼｯｸM-PRO"/>
                <a:cs typeface="HG丸ｺﾞｼｯｸM-PRO"/>
              </a:rPr>
              <a:t>・</a:t>
            </a:r>
            <a:r>
              <a:rPr sz="1250" spc="50" dirty="0">
                <a:solidFill>
                  <a:srgbClr val="FFFFFF"/>
                </a:solidFill>
                <a:latin typeface="HG丸ｺﾞｼｯｸM-PRO"/>
                <a:cs typeface="HG丸ｺﾞｼｯｸM-PRO"/>
              </a:rPr>
              <a:t>お</a:t>
            </a:r>
            <a:r>
              <a:rPr sz="1250" spc="25" dirty="0">
                <a:solidFill>
                  <a:srgbClr val="FFFFFF"/>
                </a:solidFill>
                <a:latin typeface="HG丸ｺﾞｼｯｸM-PRO"/>
                <a:cs typeface="HG丸ｺﾞｼｯｸM-PRO"/>
              </a:rPr>
              <a:t>問</a:t>
            </a:r>
            <a:r>
              <a:rPr sz="1250" spc="50" dirty="0">
                <a:solidFill>
                  <a:srgbClr val="FFFFFF"/>
                </a:solidFill>
                <a:latin typeface="HG丸ｺﾞｼｯｸM-PRO"/>
                <a:cs typeface="HG丸ｺﾞｼｯｸM-PRO"/>
              </a:rPr>
              <a:t>合</a:t>
            </a:r>
            <a:r>
              <a:rPr sz="1250" spc="15" dirty="0">
                <a:solidFill>
                  <a:srgbClr val="FFFFFF"/>
                </a:solidFill>
                <a:latin typeface="HG丸ｺﾞｼｯｸM-PRO"/>
                <a:cs typeface="HG丸ｺﾞｼｯｸM-PRO"/>
              </a:rPr>
              <a:t>せ</a:t>
            </a:r>
            <a:r>
              <a:rPr sz="1250" spc="25" dirty="0">
                <a:solidFill>
                  <a:srgbClr val="FFFFFF"/>
                </a:solidFill>
                <a:latin typeface="HG丸ｺﾞｼｯｸM-PRO"/>
                <a:cs typeface="HG丸ｺﾞｼｯｸM-PRO"/>
              </a:rPr>
              <a:t>は</a:t>
            </a:r>
            <a:r>
              <a:rPr sz="1250" spc="-409" dirty="0">
                <a:solidFill>
                  <a:srgbClr val="FFFFFF"/>
                </a:solidFill>
                <a:latin typeface="HG丸ｺﾞｼｯｸM-PRO"/>
                <a:cs typeface="HG丸ｺﾞｼｯｸM-PRO"/>
              </a:rPr>
              <a:t>、</a:t>
            </a:r>
            <a:r>
              <a:rPr sz="1250" spc="50" dirty="0">
                <a:solidFill>
                  <a:srgbClr val="FFFFFF"/>
                </a:solidFill>
                <a:latin typeface="HG丸ｺﾞｼｯｸM-PRO"/>
                <a:cs typeface="HG丸ｺﾞｼｯｸM-PRO"/>
              </a:rPr>
              <a:t>お</a:t>
            </a:r>
            <a:r>
              <a:rPr sz="1250" spc="30" dirty="0">
                <a:solidFill>
                  <a:srgbClr val="FFFFFF"/>
                </a:solidFill>
                <a:latin typeface="HG丸ｺﾞｼｯｸM-PRO"/>
                <a:cs typeface="HG丸ｺﾞｼｯｸM-PRO"/>
              </a:rPr>
              <a:t>電</a:t>
            </a:r>
            <a:r>
              <a:rPr sz="1250" spc="15" dirty="0">
                <a:solidFill>
                  <a:srgbClr val="FFFFFF"/>
                </a:solidFill>
                <a:latin typeface="HG丸ｺﾞｼｯｸM-PRO"/>
                <a:cs typeface="HG丸ｺﾞｼｯｸM-PRO"/>
              </a:rPr>
              <a:t>話</a:t>
            </a:r>
            <a:r>
              <a:rPr sz="1250" spc="-35" dirty="0">
                <a:solidFill>
                  <a:srgbClr val="FFFFFF"/>
                </a:solidFill>
                <a:latin typeface="HG丸ｺﾞｼｯｸM-PRO"/>
                <a:cs typeface="HG丸ｺﾞｼｯｸM-PRO"/>
              </a:rPr>
              <a:t>で</a:t>
            </a:r>
            <a:r>
              <a:rPr sz="1250" spc="50" dirty="0">
                <a:solidFill>
                  <a:srgbClr val="FFFFFF"/>
                </a:solidFill>
                <a:latin typeface="HG丸ｺﾞｼｯｸM-PRO"/>
                <a:cs typeface="HG丸ｺﾞｼｯｸM-PRO"/>
              </a:rPr>
              <a:t>ご</a:t>
            </a:r>
            <a:r>
              <a:rPr sz="1250" spc="30" dirty="0">
                <a:solidFill>
                  <a:srgbClr val="FFFFFF"/>
                </a:solidFill>
                <a:latin typeface="HG丸ｺﾞｼｯｸM-PRO"/>
                <a:cs typeface="HG丸ｺﾞｼｯｸM-PRO"/>
              </a:rPr>
              <a:t>連</a:t>
            </a:r>
            <a:r>
              <a:rPr sz="1250" spc="0" dirty="0">
                <a:solidFill>
                  <a:srgbClr val="FFFFFF"/>
                </a:solidFill>
                <a:latin typeface="HG丸ｺﾞｼｯｸM-PRO"/>
                <a:cs typeface="HG丸ｺﾞｼｯｸM-PRO"/>
              </a:rPr>
              <a:t>絡</a:t>
            </a:r>
            <a:r>
              <a:rPr sz="1250" spc="-50" dirty="0">
                <a:solidFill>
                  <a:srgbClr val="FFFFFF"/>
                </a:solidFill>
                <a:latin typeface="HG丸ｺﾞｼｯｸM-PRO"/>
                <a:cs typeface="HG丸ｺﾞｼｯｸM-PRO"/>
              </a:rPr>
              <a:t>く</a:t>
            </a:r>
            <a:r>
              <a:rPr sz="1250" spc="0" dirty="0">
                <a:solidFill>
                  <a:srgbClr val="FFFFFF"/>
                </a:solidFill>
                <a:latin typeface="HG丸ｺﾞｼｯｸM-PRO"/>
                <a:cs typeface="HG丸ｺﾞｼｯｸM-PRO"/>
              </a:rPr>
              <a:t>だ</a:t>
            </a:r>
            <a:r>
              <a:rPr sz="1250" spc="-5" dirty="0">
                <a:solidFill>
                  <a:srgbClr val="FFFFFF"/>
                </a:solidFill>
                <a:latin typeface="HG丸ｺﾞｼｯｸM-PRO"/>
                <a:cs typeface="HG丸ｺﾞｼｯｸM-PRO"/>
              </a:rPr>
              <a:t>さ</a:t>
            </a:r>
            <a:r>
              <a:rPr sz="1250" spc="25" dirty="0">
                <a:solidFill>
                  <a:srgbClr val="FFFFFF"/>
                </a:solidFill>
                <a:latin typeface="HG丸ｺﾞｼｯｸM-PRO"/>
                <a:cs typeface="HG丸ｺﾞｼｯｸM-PRO"/>
              </a:rPr>
              <a:t>い</a:t>
            </a:r>
            <a:endParaRPr sz="1250" dirty="0">
              <a:latin typeface="HG丸ｺﾞｼｯｸM-PRO"/>
              <a:cs typeface="HG丸ｺﾞｼｯｸM-PRO"/>
            </a:endParaRPr>
          </a:p>
        </p:txBody>
      </p:sp>
      <p:sp>
        <p:nvSpPr>
          <p:cNvPr id="40" name="object 4"/>
          <p:cNvSpPr txBox="1"/>
          <p:nvPr/>
        </p:nvSpPr>
        <p:spPr>
          <a:xfrm>
            <a:off x="4124261" y="10070923"/>
            <a:ext cx="3312000" cy="443711"/>
          </a:xfrm>
          <a:prstGeom prst="rect">
            <a:avLst/>
          </a:prstGeom>
        </p:spPr>
        <p:txBody>
          <a:bodyPr vert="horz" wrap="square" lIns="0" tIns="12700" rIns="0" bIns="0" rtlCol="0">
            <a:spAutoFit/>
          </a:bodyPr>
          <a:lstStyle/>
          <a:p>
            <a:pPr marL="12700">
              <a:lnSpc>
                <a:spcPct val="100000"/>
              </a:lnSpc>
              <a:spcBef>
                <a:spcPts val="100"/>
              </a:spcBef>
            </a:pPr>
            <a:r>
              <a:rPr lang="ja-JP" altLang="en-US" sz="2750" b="1" spc="-229" dirty="0">
                <a:solidFill>
                  <a:srgbClr val="000000"/>
                </a:solidFill>
                <a:latin typeface="メイリオ" panose="020B0604030504040204" pitchFamily="50" charset="-128"/>
                <a:ea typeface="メイリオ" panose="020B0604030504040204" pitchFamily="50" charset="-128"/>
                <a:cs typeface="HGP創英角ｺﾞｼｯｸUB"/>
              </a:rPr>
              <a:t>アスクルパソコン教室</a:t>
            </a:r>
          </a:p>
        </p:txBody>
      </p:sp>
      <p:sp>
        <p:nvSpPr>
          <p:cNvPr id="42" name="object 3"/>
          <p:cNvSpPr txBox="1"/>
          <p:nvPr/>
        </p:nvSpPr>
        <p:spPr>
          <a:xfrm>
            <a:off x="4775317" y="10421466"/>
            <a:ext cx="1980000" cy="166370"/>
          </a:xfrm>
          <a:prstGeom prst="rect">
            <a:avLst/>
          </a:prstGeom>
        </p:spPr>
        <p:txBody>
          <a:bodyPr vert="horz" wrap="square" lIns="0" tIns="15240" rIns="0" bIns="0" rtlCol="0">
            <a:spAutoFit/>
          </a:bodyPr>
          <a:lstStyle/>
          <a:p>
            <a:pPr marL="12700">
              <a:lnSpc>
                <a:spcPct val="100000"/>
              </a:lnSpc>
              <a:spcBef>
                <a:spcPts val="120"/>
              </a:spcBef>
            </a:pPr>
            <a:r>
              <a:rPr sz="900" spc="-15" dirty="0">
                <a:solidFill>
                  <a:srgbClr val="231F20"/>
                </a:solidFill>
                <a:latin typeface="ＭＳ Ｐゴシック"/>
                <a:cs typeface="ＭＳ Ｐゴシック"/>
              </a:rPr>
              <a:t>〒</a:t>
            </a:r>
            <a:r>
              <a:rPr sz="900" spc="40" dirty="0">
                <a:solidFill>
                  <a:srgbClr val="231F20"/>
                </a:solidFill>
                <a:latin typeface="ＭＳ Ｐゴシック"/>
                <a:cs typeface="ＭＳ Ｐゴシック"/>
              </a:rPr>
              <a:t>135-0061</a:t>
            </a:r>
            <a:r>
              <a:rPr sz="900" spc="50" dirty="0">
                <a:solidFill>
                  <a:srgbClr val="231F20"/>
                </a:solidFill>
                <a:latin typeface="ＭＳ Ｐゴシック"/>
                <a:cs typeface="ＭＳ Ｐゴシック"/>
              </a:rPr>
              <a:t> 東</a:t>
            </a:r>
            <a:r>
              <a:rPr sz="900" spc="15" dirty="0">
                <a:solidFill>
                  <a:srgbClr val="231F20"/>
                </a:solidFill>
                <a:latin typeface="ＭＳ Ｐゴシック"/>
                <a:cs typeface="ＭＳ Ｐゴシック"/>
              </a:rPr>
              <a:t>京</a:t>
            </a:r>
            <a:r>
              <a:rPr sz="900" spc="25" dirty="0">
                <a:solidFill>
                  <a:srgbClr val="231F20"/>
                </a:solidFill>
                <a:latin typeface="ＭＳ Ｐゴシック"/>
                <a:cs typeface="ＭＳ Ｐゴシック"/>
              </a:rPr>
              <a:t>都</a:t>
            </a:r>
            <a:r>
              <a:rPr sz="900" spc="50" dirty="0">
                <a:solidFill>
                  <a:srgbClr val="231F20"/>
                </a:solidFill>
                <a:latin typeface="ＭＳ Ｐゴシック"/>
                <a:cs typeface="ＭＳ Ｐゴシック"/>
              </a:rPr>
              <a:t>江</a:t>
            </a:r>
            <a:r>
              <a:rPr sz="900" spc="25" dirty="0">
                <a:solidFill>
                  <a:srgbClr val="231F20"/>
                </a:solidFill>
                <a:latin typeface="ＭＳ Ｐゴシック"/>
                <a:cs typeface="ＭＳ Ｐゴシック"/>
              </a:rPr>
              <a:t>東</a:t>
            </a:r>
            <a:r>
              <a:rPr sz="900" spc="40" dirty="0">
                <a:solidFill>
                  <a:srgbClr val="231F20"/>
                </a:solidFill>
                <a:latin typeface="ＭＳ Ｐゴシック"/>
                <a:cs typeface="ＭＳ Ｐゴシック"/>
              </a:rPr>
              <a:t>区</a:t>
            </a:r>
            <a:r>
              <a:rPr sz="900" spc="50" dirty="0">
                <a:solidFill>
                  <a:srgbClr val="231F20"/>
                </a:solidFill>
                <a:latin typeface="ＭＳ Ｐゴシック"/>
                <a:cs typeface="ＭＳ Ｐゴシック"/>
              </a:rPr>
              <a:t>豊</a:t>
            </a:r>
            <a:r>
              <a:rPr sz="900" spc="40" dirty="0">
                <a:solidFill>
                  <a:srgbClr val="231F20"/>
                </a:solidFill>
                <a:latin typeface="ＭＳ Ｐゴシック"/>
                <a:cs typeface="ＭＳ Ｐゴシック"/>
              </a:rPr>
              <a:t>洲</a:t>
            </a:r>
            <a:r>
              <a:rPr sz="900" spc="25" dirty="0">
                <a:solidFill>
                  <a:srgbClr val="231F20"/>
                </a:solidFill>
                <a:latin typeface="ＭＳ Ｐゴシック"/>
                <a:cs typeface="ＭＳ Ｐゴシック"/>
              </a:rPr>
              <a:t>3-2-3</a:t>
            </a:r>
            <a:endParaRPr sz="900" dirty="0">
              <a:latin typeface="ＭＳ Ｐゴシック"/>
              <a:cs typeface="ＭＳ Ｐゴシック"/>
            </a:endParaRPr>
          </a:p>
        </p:txBody>
      </p:sp>
      <p:sp>
        <p:nvSpPr>
          <p:cNvPr id="43" name="object 7"/>
          <p:cNvSpPr txBox="1"/>
          <p:nvPr/>
        </p:nvSpPr>
        <p:spPr>
          <a:xfrm rot="600000">
            <a:off x="1647968" y="4164704"/>
            <a:ext cx="286617" cy="972000"/>
          </a:xfrm>
          <a:prstGeom prst="rect">
            <a:avLst/>
          </a:prstGeom>
        </p:spPr>
        <p:txBody>
          <a:bodyPr vert="eaVert" wrap="square" lIns="0" tIns="12065" rIns="0" bIns="0" rtlCol="0" anchor="ctr">
            <a:spAutoFit/>
          </a:bodyPr>
          <a:lstStyle/>
          <a:p>
            <a:pPr marL="12700" marR="5080" algn="just">
              <a:lnSpc>
                <a:spcPct val="148800"/>
              </a:lnSpc>
              <a:spcBef>
                <a:spcPts val="95"/>
              </a:spcBef>
            </a:pPr>
            <a:r>
              <a:rPr lang="ja-JP" altLang="en-US" sz="1250" dirty="0" smtClean="0">
                <a:solidFill>
                  <a:srgbClr val="231F20"/>
                </a:solidFill>
                <a:latin typeface="HG丸ｺﾞｼｯｸM-PRO" panose="020F0600000000000000" pitchFamily="50" charset="-128"/>
                <a:ea typeface="HG丸ｺﾞｼｯｸM-PRO" panose="020F0600000000000000" pitchFamily="50" charset="-128"/>
                <a:cs typeface="HG丸ｺﾞｼｯｸM-PRO"/>
              </a:rPr>
              <a:t>初めてでも</a:t>
            </a:r>
            <a:endParaRPr lang="ja-JP" altLang="en-US" sz="1250" dirty="0">
              <a:solidFill>
                <a:srgbClr val="231F20"/>
              </a:solidFill>
              <a:latin typeface="HG丸ｺﾞｼｯｸM-PRO" panose="020F0600000000000000" pitchFamily="50" charset="-128"/>
              <a:ea typeface="HG丸ｺﾞｼｯｸM-PRO" panose="020F0600000000000000" pitchFamily="50" charset="-128"/>
              <a:cs typeface="HG丸ｺﾞｼｯｸM-PRO"/>
            </a:endParaRPr>
          </a:p>
        </p:txBody>
      </p:sp>
      <p:sp>
        <p:nvSpPr>
          <p:cNvPr id="44" name="object 7"/>
          <p:cNvSpPr txBox="1"/>
          <p:nvPr/>
        </p:nvSpPr>
        <p:spPr>
          <a:xfrm rot="600000">
            <a:off x="1507426" y="4126633"/>
            <a:ext cx="180000" cy="972000"/>
          </a:xfrm>
          <a:prstGeom prst="rect">
            <a:avLst/>
          </a:prstGeom>
        </p:spPr>
        <p:txBody>
          <a:bodyPr vert="eaVert" wrap="square" lIns="0" tIns="12065" rIns="0" bIns="0" rtlCol="0" anchor="ctr">
            <a:spAutoFit/>
          </a:bodyPr>
          <a:lstStyle/>
          <a:p>
            <a:pPr marL="12700" marR="5080" algn="just">
              <a:lnSpc>
                <a:spcPct val="148800"/>
              </a:lnSpc>
              <a:spcBef>
                <a:spcPts val="95"/>
              </a:spcBef>
            </a:pPr>
            <a:r>
              <a:rPr lang="ja-JP" altLang="en-US" sz="1250" dirty="0" smtClean="0">
                <a:solidFill>
                  <a:srgbClr val="231F20"/>
                </a:solidFill>
                <a:latin typeface="HG丸ｺﾞｼｯｸM-PRO" panose="020F0600000000000000" pitchFamily="50" charset="-128"/>
                <a:ea typeface="HG丸ｺﾞｼｯｸM-PRO" panose="020F0600000000000000" pitchFamily="50" charset="-128"/>
                <a:cs typeface="HG丸ｺﾞｼｯｸM-PRO"/>
              </a:rPr>
              <a:t>安心ね</a:t>
            </a:r>
            <a:endParaRPr lang="ja-JP" altLang="en-US" sz="1250" dirty="0">
              <a:solidFill>
                <a:srgbClr val="231F20"/>
              </a:solidFill>
              <a:latin typeface="HG丸ｺﾞｼｯｸM-PRO" panose="020F0600000000000000" pitchFamily="50" charset="-128"/>
              <a:ea typeface="HG丸ｺﾞｼｯｸM-PRO" panose="020F0600000000000000" pitchFamily="50" charset="-128"/>
              <a:cs typeface="HG丸ｺﾞｼｯｸM-PRO"/>
            </a:endParaRPr>
          </a:p>
        </p:txBody>
      </p:sp>
      <p:pic>
        <p:nvPicPr>
          <p:cNvPr id="2" name="図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80642" y="7401957"/>
            <a:ext cx="3081534" cy="2404877"/>
          </a:xfrm>
          <a:prstGeom prst="rect">
            <a:avLst/>
          </a:prstGeom>
        </p:spPr>
      </p:pic>
      <p:sp>
        <p:nvSpPr>
          <p:cNvPr id="38" name="正方形/長方形 37"/>
          <p:cNvSpPr/>
          <p:nvPr/>
        </p:nvSpPr>
        <p:spPr>
          <a:xfrm>
            <a:off x="4331229" y="7582353"/>
            <a:ext cx="2772000" cy="20160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019007" rtl="0" eaLnBrk="1" latinLnBrk="0" hangingPunct="1">
              <a:defRPr kumimoji="1" sz="2006" kern="1200">
                <a:solidFill>
                  <a:schemeClr val="lt1"/>
                </a:solidFill>
                <a:latin typeface="+mn-lt"/>
                <a:ea typeface="+mn-ea"/>
                <a:cs typeface="+mn-cs"/>
              </a:defRPr>
            </a:lvl1pPr>
            <a:lvl2pPr marL="509504" algn="l" defTabSz="1019007" rtl="0" eaLnBrk="1" latinLnBrk="0" hangingPunct="1">
              <a:defRPr kumimoji="1" sz="2006" kern="1200">
                <a:solidFill>
                  <a:schemeClr val="lt1"/>
                </a:solidFill>
                <a:latin typeface="+mn-lt"/>
                <a:ea typeface="+mn-ea"/>
                <a:cs typeface="+mn-cs"/>
              </a:defRPr>
            </a:lvl2pPr>
            <a:lvl3pPr marL="1019007" algn="l" defTabSz="1019007" rtl="0" eaLnBrk="1" latinLnBrk="0" hangingPunct="1">
              <a:defRPr kumimoji="1" sz="2006" kern="1200">
                <a:solidFill>
                  <a:schemeClr val="lt1"/>
                </a:solidFill>
                <a:latin typeface="+mn-lt"/>
                <a:ea typeface="+mn-ea"/>
                <a:cs typeface="+mn-cs"/>
              </a:defRPr>
            </a:lvl3pPr>
            <a:lvl4pPr marL="1528511" algn="l" defTabSz="1019007" rtl="0" eaLnBrk="1" latinLnBrk="0" hangingPunct="1">
              <a:defRPr kumimoji="1" sz="2006" kern="1200">
                <a:solidFill>
                  <a:schemeClr val="lt1"/>
                </a:solidFill>
                <a:latin typeface="+mn-lt"/>
                <a:ea typeface="+mn-ea"/>
                <a:cs typeface="+mn-cs"/>
              </a:defRPr>
            </a:lvl4pPr>
            <a:lvl5pPr marL="2038015" algn="l" defTabSz="1019007" rtl="0" eaLnBrk="1" latinLnBrk="0" hangingPunct="1">
              <a:defRPr kumimoji="1" sz="2006" kern="1200">
                <a:solidFill>
                  <a:schemeClr val="lt1"/>
                </a:solidFill>
                <a:latin typeface="+mn-lt"/>
                <a:ea typeface="+mn-ea"/>
                <a:cs typeface="+mn-cs"/>
              </a:defRPr>
            </a:lvl5pPr>
            <a:lvl6pPr marL="2547518" algn="l" defTabSz="1019007" rtl="0" eaLnBrk="1" latinLnBrk="0" hangingPunct="1">
              <a:defRPr kumimoji="1" sz="2006" kern="1200">
                <a:solidFill>
                  <a:schemeClr val="lt1"/>
                </a:solidFill>
                <a:latin typeface="+mn-lt"/>
                <a:ea typeface="+mn-ea"/>
                <a:cs typeface="+mn-cs"/>
              </a:defRPr>
            </a:lvl6pPr>
            <a:lvl7pPr marL="3057022" algn="l" defTabSz="1019007" rtl="0" eaLnBrk="1" latinLnBrk="0" hangingPunct="1">
              <a:defRPr kumimoji="1" sz="2006" kern="1200">
                <a:solidFill>
                  <a:schemeClr val="lt1"/>
                </a:solidFill>
                <a:latin typeface="+mn-lt"/>
                <a:ea typeface="+mn-ea"/>
                <a:cs typeface="+mn-cs"/>
              </a:defRPr>
            </a:lvl7pPr>
            <a:lvl8pPr marL="3566526" algn="l" defTabSz="1019007" rtl="0" eaLnBrk="1" latinLnBrk="0" hangingPunct="1">
              <a:defRPr kumimoji="1" sz="2006" kern="1200">
                <a:solidFill>
                  <a:schemeClr val="lt1"/>
                </a:solidFill>
                <a:latin typeface="+mn-lt"/>
                <a:ea typeface="+mn-ea"/>
                <a:cs typeface="+mn-cs"/>
              </a:defRPr>
            </a:lvl8pPr>
            <a:lvl9pPr marL="4076029" algn="l" defTabSz="1019007" rtl="0" eaLnBrk="1" latinLnBrk="0" hangingPunct="1">
              <a:defRPr kumimoji="1" sz="2006" kern="1200">
                <a:solidFill>
                  <a:schemeClr val="lt1"/>
                </a:solidFill>
                <a:latin typeface="+mn-lt"/>
                <a:ea typeface="+mn-ea"/>
                <a:cs typeface="+mn-cs"/>
              </a:defRPr>
            </a:lvl9pPr>
          </a:lstStyle>
          <a:p>
            <a:pPr algn="ctr"/>
            <a:r>
              <a:rPr lang="ja-JP" altLang="en-US" sz="1200" dirty="0" smtClean="0">
                <a:solidFill>
                  <a:schemeClr val="tx1"/>
                </a:solidFill>
              </a:rPr>
              <a:t>地図が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spTree>
    <p:extLst>
      <p:ext uri="{BB962C8B-B14F-4D97-AF65-F5344CB8AC3E}">
        <p14:creationId xmlns:p14="http://schemas.microsoft.com/office/powerpoint/2010/main" val="941403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pasocon_01</Template>
  <TotalTime>2</TotalTime>
  <Words>161</Words>
  <Application>Microsoft Office PowerPoint</Application>
  <PresentationFormat>ユーザー設定</PresentationFormat>
  <Paragraphs>42</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HGP創英角ｺﾞｼｯｸUB</vt: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chibayou</dc:creator>
  <cp:lastModifiedBy>wellenetz</cp:lastModifiedBy>
  <cp:revision>2</cp:revision>
  <cp:lastPrinted>2015-10-28T05:50:51Z</cp:lastPrinted>
  <dcterms:created xsi:type="dcterms:W3CDTF">2018-05-18T14:19:19Z</dcterms:created>
  <dcterms:modified xsi:type="dcterms:W3CDTF">2018-05-21T03:57:32Z</dcterms:modified>
</cp:coreProperties>
</file>