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451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670" y="2263591"/>
            <a:ext cx="1947676" cy="714757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78" y="1997014"/>
            <a:ext cx="1289307" cy="12862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37" y="584633"/>
            <a:ext cx="6751334" cy="1551435"/>
          </a:xfrm>
          <a:prstGeom prst="rect">
            <a:avLst/>
          </a:prstGeom>
        </p:spPr>
      </p:pic>
      <p:sp>
        <p:nvSpPr>
          <p:cNvPr id="13" name="object 2"/>
          <p:cNvSpPr txBox="1">
            <a:spLocks/>
          </p:cNvSpPr>
          <p:nvPr/>
        </p:nvSpPr>
        <p:spPr>
          <a:xfrm>
            <a:off x="6207723" y="2172447"/>
            <a:ext cx="821050" cy="73481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n-US" altLang="ja-JP" sz="4700" spc="-5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15</a:t>
            </a:r>
            <a:endParaRPr lang="en-US" altLang="ja-JP" sz="4700" spc="-5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5967899" y="2755884"/>
            <a:ext cx="1485751" cy="3092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50" spc="0" dirty="0">
                <a:solidFill>
                  <a:srgbClr val="FFFFFF"/>
                </a:solidFill>
                <a:latin typeface="Myriad Pro"/>
                <a:cs typeface="Myriad Pro"/>
              </a:rPr>
              <a:t>NOVEMBRE</a:t>
            </a:r>
            <a:endParaRPr sz="1850" dirty="0">
              <a:latin typeface="Myriad Pro"/>
              <a:cs typeface="Myriad Pro"/>
            </a:endParaRPr>
          </a:p>
        </p:txBody>
      </p:sp>
      <p:sp>
        <p:nvSpPr>
          <p:cNvPr id="15" name="object 4"/>
          <p:cNvSpPr txBox="1"/>
          <p:nvPr/>
        </p:nvSpPr>
        <p:spPr>
          <a:xfrm>
            <a:off x="6318970" y="3476113"/>
            <a:ext cx="540000" cy="5114434"/>
          </a:xfrm>
          <a:prstGeom prst="rect">
            <a:avLst/>
          </a:prstGeom>
        </p:spPr>
        <p:txBody>
          <a:bodyPr vert="eaVert" wrap="square" lIns="0" tIns="0" rIns="0" bIns="0" rtlCol="0" anchor="b">
            <a:noAutofit/>
          </a:bodyPr>
          <a:lstStyle/>
          <a:p>
            <a:pPr marL="12700">
              <a:lnSpc>
                <a:spcPct val="60000"/>
              </a:lnSpc>
            </a:pPr>
            <a:r>
              <a:rPr lang="ja-JP" altLang="en-US" sz="2800" spc="4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ボジョレーヌーボー</a:t>
            </a:r>
            <a:r>
              <a:rPr sz="2800" spc="400" dirty="0" err="1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解禁</a:t>
            </a:r>
            <a:endParaRPr sz="2800" spc="400" dirty="0">
              <a:latin typeface="小塚ゴシック Pr6N R"/>
              <a:cs typeface="小塚ゴシック Pr6N R"/>
            </a:endParaRPr>
          </a:p>
        </p:txBody>
      </p:sp>
      <p:sp>
        <p:nvSpPr>
          <p:cNvPr id="17" name="object 8"/>
          <p:cNvSpPr txBox="1"/>
          <p:nvPr/>
        </p:nvSpPr>
        <p:spPr>
          <a:xfrm>
            <a:off x="5796000" y="6660252"/>
            <a:ext cx="432000" cy="2497478"/>
          </a:xfrm>
          <a:prstGeom prst="rect">
            <a:avLst/>
          </a:prstGeom>
        </p:spPr>
        <p:txBody>
          <a:bodyPr vert="eaVert" wrap="square" lIns="0" tIns="36000" rIns="0" bIns="0" rtlCol="0" anchor="ctr">
            <a:noAutofit/>
          </a:bodyPr>
          <a:lstStyle/>
          <a:p>
            <a:pPr marL="12700">
              <a:lnSpc>
                <a:spcPct val="60000"/>
              </a:lnSpc>
            </a:pPr>
            <a:r>
              <a:rPr sz="2800" spc="-16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日</a:t>
            </a:r>
            <a:r>
              <a:rPr lang="ja-JP" altLang="en-US" sz="2800" dirty="0">
                <a:solidFill>
                  <a:srgbClr val="662D91"/>
                </a:solidFill>
                <a:latin typeface="小塚ゴシック Pr6N R"/>
                <a:cs typeface="小塚ゴシック Pr6N R"/>
              </a:rPr>
              <a:t>　</a:t>
            </a:r>
            <a:r>
              <a:rPr lang="en-US" altLang="ja-JP" sz="28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(</a:t>
            </a:r>
            <a:r>
              <a:rPr lang="ja-JP" altLang="en-US" sz="28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木</a:t>
            </a:r>
            <a:r>
              <a:rPr lang="en-US" altLang="ja-JP" sz="28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)</a:t>
            </a:r>
            <a:endParaRPr sz="2800" dirty="0">
              <a:latin typeface="小塚ゴシック Pr6N R"/>
              <a:cs typeface="小塚ゴシック Pr6N R"/>
            </a:endParaRPr>
          </a:p>
        </p:txBody>
      </p:sp>
      <p:sp>
        <p:nvSpPr>
          <p:cNvPr id="18" name="object 10"/>
          <p:cNvSpPr txBox="1"/>
          <p:nvPr/>
        </p:nvSpPr>
        <p:spPr>
          <a:xfrm>
            <a:off x="497917" y="9373358"/>
            <a:ext cx="3600000" cy="1034415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1950" spc="10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リカ</a:t>
            </a:r>
            <a:r>
              <a:rPr sz="1950" spc="1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ーシ</a:t>
            </a:r>
            <a:r>
              <a:rPr sz="1950" spc="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ョ</a:t>
            </a:r>
            <a:r>
              <a:rPr sz="1950" spc="10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ッ</a:t>
            </a:r>
            <a:r>
              <a:rPr sz="1950" spc="2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プ</a:t>
            </a:r>
            <a:r>
              <a:rPr sz="1950" spc="-10" dirty="0">
                <a:solidFill>
                  <a:srgbClr val="662D91"/>
                </a:solidFill>
                <a:latin typeface="ＭＳ Ｐゴシック"/>
                <a:cs typeface="ＭＳ Ｐゴシック"/>
              </a:rPr>
              <a:t> </a:t>
            </a:r>
            <a:r>
              <a:rPr sz="1950" spc="1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ア</a:t>
            </a:r>
            <a:r>
              <a:rPr sz="1950" spc="2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ス</a:t>
            </a:r>
            <a:r>
              <a:rPr sz="1950" spc="1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ク</a:t>
            </a:r>
            <a:r>
              <a:rPr sz="1950" spc="2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ル</a:t>
            </a:r>
            <a:endParaRPr sz="1950" dirty="0">
              <a:latin typeface="ＭＳ Ｐゴシック"/>
              <a:cs typeface="ＭＳ Ｐゴシック"/>
            </a:endParaRPr>
          </a:p>
          <a:p>
            <a:pPr marL="12700" marR="5080">
              <a:lnSpc>
                <a:spcPct val="112799"/>
              </a:lnSpc>
              <a:spcBef>
                <a:spcPts val="10"/>
              </a:spcBef>
            </a:pPr>
            <a:r>
              <a:rPr sz="1300" spc="1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〒</a:t>
            </a:r>
            <a:r>
              <a:rPr sz="1300" spc="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135-0061</a:t>
            </a:r>
            <a:r>
              <a:rPr sz="1300" spc="37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 </a:t>
            </a:r>
            <a:r>
              <a:rPr sz="1300" spc="1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300" spc="5" dirty="0">
                <a:solidFill>
                  <a:srgbClr val="662D91"/>
                </a:solidFill>
                <a:latin typeface="ＭＳ Ｐゴシック"/>
                <a:cs typeface="ＭＳ Ｐゴシック"/>
              </a:rPr>
              <a:t>3-2-3  </a:t>
            </a:r>
            <a:endParaRPr lang="en-US" sz="1300" spc="5" dirty="0" smtClean="0">
              <a:solidFill>
                <a:srgbClr val="662D91"/>
              </a:solidFill>
              <a:latin typeface="ＭＳ Ｐゴシック"/>
              <a:cs typeface="ＭＳ Ｐゴシック"/>
            </a:endParaRPr>
          </a:p>
          <a:p>
            <a:pPr marL="12700" marR="5080">
              <a:lnSpc>
                <a:spcPct val="112799"/>
              </a:lnSpc>
              <a:spcBef>
                <a:spcPts val="10"/>
              </a:spcBef>
            </a:pPr>
            <a:r>
              <a:rPr sz="1300" spc="0" dirty="0" smtClean="0">
                <a:solidFill>
                  <a:srgbClr val="662D91"/>
                </a:solidFill>
                <a:latin typeface="ＭＳ Ｐゴシック"/>
                <a:cs typeface="ＭＳ Ｐゴシック"/>
              </a:rPr>
              <a:t>TEL.03-1234-1111</a:t>
            </a:r>
            <a:endParaRPr sz="13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300" spc="0" dirty="0">
                <a:solidFill>
                  <a:srgbClr val="662D91"/>
                </a:solidFill>
                <a:latin typeface="ＭＳ Ｐゴシック"/>
                <a:cs typeface="ＭＳ Ｐゴシック"/>
              </a:rPr>
              <a:t>URL：http://www.askult.com/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5"/>
          <p:cNvSpPr txBox="1"/>
          <p:nvPr/>
        </p:nvSpPr>
        <p:spPr>
          <a:xfrm>
            <a:off x="5798096" y="5139913"/>
            <a:ext cx="432000" cy="431800"/>
          </a:xfrm>
          <a:prstGeom prst="rect">
            <a:avLst/>
          </a:prstGeom>
        </p:spPr>
        <p:txBody>
          <a:bodyPr vert="eaVert" wrap="square" lIns="0" tIns="36000" rIns="0" bIns="0" rtlCol="0" anchor="ctr">
            <a:noAutofit/>
          </a:bodyPr>
          <a:lstStyle/>
          <a:p>
            <a:pPr marL="12700" algn="ctr">
              <a:lnSpc>
                <a:spcPct val="60000"/>
              </a:lnSpc>
            </a:pPr>
            <a:r>
              <a:rPr sz="2800" dirty="0">
                <a:solidFill>
                  <a:srgbClr val="662D91"/>
                </a:solidFill>
                <a:latin typeface="小塚ゴシック Pr6N R"/>
                <a:cs typeface="小塚ゴシック Pr6N R"/>
              </a:rPr>
              <a:t>年</a:t>
            </a:r>
            <a:endParaRPr sz="2800" dirty="0">
              <a:latin typeface="小塚ゴシック Pr6N R"/>
              <a:cs typeface="小塚ゴシック Pr6N R"/>
            </a:endParaRPr>
          </a:p>
        </p:txBody>
      </p:sp>
      <p:sp>
        <p:nvSpPr>
          <p:cNvPr id="21" name="object 6"/>
          <p:cNvSpPr txBox="1"/>
          <p:nvPr/>
        </p:nvSpPr>
        <p:spPr>
          <a:xfrm>
            <a:off x="5798096" y="5930605"/>
            <a:ext cx="432000" cy="431800"/>
          </a:xfrm>
          <a:prstGeom prst="rect">
            <a:avLst/>
          </a:prstGeom>
        </p:spPr>
        <p:txBody>
          <a:bodyPr vert="eaVert" wrap="square" lIns="0" tIns="36000" rIns="0" bIns="0" rtlCol="0" anchor="ctr">
            <a:noAutofit/>
          </a:bodyPr>
          <a:lstStyle/>
          <a:p>
            <a:pPr marL="12700">
              <a:lnSpc>
                <a:spcPct val="60000"/>
              </a:lnSpc>
            </a:pPr>
            <a:r>
              <a:rPr sz="2800" dirty="0">
                <a:solidFill>
                  <a:srgbClr val="662D91"/>
                </a:solidFill>
                <a:latin typeface="小塚ゴシック Pr6N R"/>
                <a:cs typeface="小塚ゴシック Pr6N R"/>
              </a:rPr>
              <a:t>月</a:t>
            </a:r>
            <a:endParaRPr sz="2800" dirty="0">
              <a:latin typeface="小塚ゴシック Pr6N R"/>
              <a:cs typeface="小塚ゴシック Pr6N R"/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5798096" y="3626679"/>
            <a:ext cx="432000" cy="1527981"/>
          </a:xfrm>
          <a:prstGeom prst="rect">
            <a:avLst/>
          </a:prstGeom>
        </p:spPr>
        <p:txBody>
          <a:bodyPr vert="horz" wrap="square" lIns="0" tIns="14604" rIns="0" bIns="0" rtlCol="0">
            <a:noAutofit/>
          </a:bodyPr>
          <a:lstStyle/>
          <a:p>
            <a:pPr marL="115570" algn="ctr">
              <a:lnSpc>
                <a:spcPts val="3090"/>
              </a:lnSpc>
              <a:spcBef>
                <a:spcPts val="114"/>
              </a:spcBef>
            </a:pPr>
            <a:r>
              <a:rPr lang="en-US" altLang="ja-JP" sz="2800" spc="215" dirty="0">
                <a:solidFill>
                  <a:srgbClr val="662D91"/>
                </a:solidFill>
                <a:latin typeface="小塚ゴシック Pr6N R"/>
                <a:cs typeface="小塚ゴシック Pr6N R"/>
              </a:rPr>
              <a:t>2018</a:t>
            </a:r>
            <a:endParaRPr sz="3200" dirty="0">
              <a:latin typeface="小塚ゴシック Pr6N R"/>
              <a:cs typeface="小塚ゴシック Pr6N R"/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5764108" y="5534036"/>
            <a:ext cx="432000" cy="346252"/>
          </a:xfrm>
          <a:prstGeom prst="rect">
            <a:avLst/>
          </a:prstGeom>
        </p:spPr>
        <p:txBody>
          <a:bodyPr vert="horz" wrap="square" lIns="0" tIns="144000" rIns="0" bIns="0" rtlCol="0" anchor="ctr">
            <a:noAutofit/>
          </a:bodyPr>
          <a:lstStyle/>
          <a:p>
            <a:pPr marL="115570" algn="ctr">
              <a:lnSpc>
                <a:spcPts val="3090"/>
              </a:lnSpc>
              <a:spcBef>
                <a:spcPts val="114"/>
              </a:spcBef>
            </a:pPr>
            <a:r>
              <a:rPr lang="en-US" altLang="ja-JP" sz="2800" spc="-4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11</a:t>
            </a:r>
            <a:endParaRPr sz="3200" spc="-400" dirty="0">
              <a:latin typeface="小塚ゴシック Pr6N R"/>
              <a:cs typeface="小塚ゴシック Pr6N R"/>
            </a:endParaRPr>
          </a:p>
        </p:txBody>
      </p:sp>
      <p:sp>
        <p:nvSpPr>
          <p:cNvPr id="28" name="object 7"/>
          <p:cNvSpPr txBox="1"/>
          <p:nvPr/>
        </p:nvSpPr>
        <p:spPr>
          <a:xfrm>
            <a:off x="5751899" y="6282324"/>
            <a:ext cx="432000" cy="360000"/>
          </a:xfrm>
          <a:prstGeom prst="rect">
            <a:avLst/>
          </a:prstGeom>
        </p:spPr>
        <p:txBody>
          <a:bodyPr vert="horz" wrap="square" lIns="0" tIns="144000" rIns="0" bIns="0" rtlCol="0" anchor="ctr">
            <a:noAutofit/>
          </a:bodyPr>
          <a:lstStyle/>
          <a:p>
            <a:pPr marL="115570" algn="ctr">
              <a:lnSpc>
                <a:spcPts val="3090"/>
              </a:lnSpc>
              <a:spcBef>
                <a:spcPts val="114"/>
              </a:spcBef>
            </a:pPr>
            <a:r>
              <a:rPr lang="en-US" altLang="ja-JP" sz="2800" spc="-400" dirty="0" smtClean="0">
                <a:solidFill>
                  <a:srgbClr val="662D91"/>
                </a:solidFill>
                <a:latin typeface="小塚ゴシック Pr6N R"/>
                <a:cs typeface="小塚ゴシック Pr6N R"/>
              </a:rPr>
              <a:t>15</a:t>
            </a:r>
            <a:endParaRPr sz="3200" spc="-400" dirty="0">
              <a:latin typeface="小塚ゴシック Pr6N R"/>
              <a:cs typeface="小塚ゴシック Pr6N R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015434" y="9292591"/>
            <a:ext cx="22464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8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bojiyore</Template>
  <TotalTime>10</TotalTime>
  <Words>132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Myriad Pro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2015-10-28T05:50:51Z</cp:lastPrinted>
  <dcterms:created xsi:type="dcterms:W3CDTF">2018-05-20T11:47:02Z</dcterms:created>
  <dcterms:modified xsi:type="dcterms:W3CDTF">2018-05-21T04:20:24Z</dcterms:modified>
</cp:coreProperties>
</file>