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904516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20609"/>
            <a:ext cx="7775575" cy="1787104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020" y="2129161"/>
            <a:ext cx="4815850" cy="534620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086" y="1456337"/>
            <a:ext cx="5462027" cy="722377"/>
          </a:xfrm>
          <a:prstGeom prst="rect">
            <a:avLst/>
          </a:prstGeom>
        </p:spPr>
      </p:pic>
      <p:sp>
        <p:nvSpPr>
          <p:cNvPr id="10" name="object 4"/>
          <p:cNvSpPr txBox="1"/>
          <p:nvPr/>
        </p:nvSpPr>
        <p:spPr>
          <a:xfrm>
            <a:off x="864869" y="9422892"/>
            <a:ext cx="3600000" cy="323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2100" spc="30" dirty="0" smtClean="0">
                <a:solidFill>
                  <a:srgbClr val="BCBEC0"/>
                </a:solidFill>
                <a:latin typeface="ＭＳ Ｐゴシック"/>
                <a:cs typeface="ＭＳ Ｐゴシック"/>
              </a:rPr>
              <a:t>珈琲アスクル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11" name="object 4"/>
          <p:cNvSpPr txBox="1"/>
          <p:nvPr/>
        </p:nvSpPr>
        <p:spPr>
          <a:xfrm>
            <a:off x="864869" y="9774578"/>
            <a:ext cx="3600000" cy="243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13100"/>
              </a:lnSpc>
              <a:spcBef>
                <a:spcPts val="15"/>
              </a:spcBef>
            </a:pPr>
            <a:r>
              <a:rPr sz="1400" spc="25" dirty="0" smtClean="0">
                <a:solidFill>
                  <a:srgbClr val="BCBEC0"/>
                </a:solidFill>
                <a:latin typeface="ＭＳ Ｐゴシック"/>
                <a:cs typeface="ＭＳ Ｐゴシック"/>
              </a:rPr>
              <a:t>〒</a:t>
            </a:r>
            <a:r>
              <a:rPr sz="1400" spc="5" dirty="0" smtClean="0">
                <a:solidFill>
                  <a:srgbClr val="BCBEC0"/>
                </a:solidFill>
                <a:latin typeface="ＭＳ Ｐゴシック"/>
                <a:cs typeface="ＭＳ Ｐゴシック"/>
              </a:rPr>
              <a:t>135-0061</a:t>
            </a:r>
            <a:r>
              <a:rPr lang="ja-JP" altLang="en-US" sz="1400" spc="25" dirty="0">
                <a:solidFill>
                  <a:srgbClr val="BCBEC0"/>
                </a:solidFill>
                <a:latin typeface="ＭＳ Ｐゴシック"/>
                <a:cs typeface="ＭＳ Ｐゴシック"/>
              </a:rPr>
              <a:t>　</a:t>
            </a:r>
            <a:r>
              <a:rPr sz="1400" spc="25" dirty="0" smtClean="0">
                <a:solidFill>
                  <a:srgbClr val="BCBEC0"/>
                </a:solidFill>
                <a:latin typeface="ＭＳ Ｐゴシック"/>
                <a:cs typeface="ＭＳ Ｐゴシック"/>
              </a:rPr>
              <a:t>東京都江東区豊洲</a:t>
            </a:r>
            <a:r>
              <a:rPr sz="1400" spc="5" dirty="0" smtClean="0">
                <a:solidFill>
                  <a:srgbClr val="BCBEC0"/>
                </a:solidFill>
                <a:latin typeface="ＭＳ Ｐゴシック"/>
                <a:cs typeface="ＭＳ Ｐゴシック"/>
              </a:rPr>
              <a:t>3-2-3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12" name="object 4"/>
          <p:cNvSpPr txBox="1"/>
          <p:nvPr/>
        </p:nvSpPr>
        <p:spPr>
          <a:xfrm>
            <a:off x="864869" y="10014161"/>
            <a:ext cx="3600000" cy="2129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13100"/>
              </a:lnSpc>
              <a:spcBef>
                <a:spcPts val="15"/>
              </a:spcBef>
            </a:pPr>
            <a:r>
              <a:rPr sz="1400" spc="5" dirty="0" smtClean="0">
                <a:solidFill>
                  <a:srgbClr val="BCBEC0"/>
                </a:solidFill>
                <a:latin typeface="ＭＳ Ｐゴシック"/>
                <a:cs typeface="ＭＳ Ｐゴシック"/>
              </a:rPr>
              <a:t>TEL.03-1234-1111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13" name="object 4"/>
          <p:cNvSpPr txBox="1"/>
          <p:nvPr/>
        </p:nvSpPr>
        <p:spPr>
          <a:xfrm>
            <a:off x="864869" y="10261518"/>
            <a:ext cx="360000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sz="1400" spc="5" dirty="0" smtClean="0">
                <a:solidFill>
                  <a:srgbClr val="BCBEC0"/>
                </a:solidFill>
                <a:latin typeface="ＭＳ Ｐゴシック"/>
                <a:cs typeface="ＭＳ Ｐゴシック"/>
              </a:rPr>
              <a:t>URL：http</a:t>
            </a:r>
            <a:r>
              <a:rPr sz="1400" spc="5" dirty="0">
                <a:solidFill>
                  <a:srgbClr val="BCBEC0"/>
                </a:solidFill>
                <a:latin typeface="ＭＳ Ｐゴシック"/>
                <a:cs typeface="ＭＳ Ｐゴシック"/>
              </a:rPr>
              <a:t>://www.askult.com/</a:t>
            </a:r>
            <a:endParaRPr sz="1400" dirty="0">
              <a:latin typeface="ＭＳ Ｐゴシック"/>
              <a:cs typeface="ＭＳ Ｐゴシック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271" y="9373936"/>
            <a:ext cx="2252477" cy="1164338"/>
          </a:xfrm>
          <a:prstGeom prst="rect">
            <a:avLst/>
          </a:prstGeom>
        </p:spPr>
      </p:pic>
      <p:sp>
        <p:nvSpPr>
          <p:cNvPr id="14" name="正方形/長方形 13"/>
          <p:cNvSpPr/>
          <p:nvPr/>
        </p:nvSpPr>
        <p:spPr>
          <a:xfrm>
            <a:off x="5052509" y="9416105"/>
            <a:ext cx="2160000" cy="10800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5" name="object 2"/>
          <p:cNvSpPr txBox="1"/>
          <p:nvPr/>
        </p:nvSpPr>
        <p:spPr>
          <a:xfrm>
            <a:off x="2460732" y="7491272"/>
            <a:ext cx="2880000" cy="7378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5"/>
              </a:spcBef>
            </a:pPr>
            <a:r>
              <a:rPr sz="4650" spc="775" dirty="0" smtClean="0">
                <a:solidFill>
                  <a:srgbClr val="FFFFFF"/>
                </a:solidFill>
                <a:latin typeface="HGS創英角ｺﾞｼｯｸUB"/>
                <a:cs typeface="HGS創英角ｺﾞｼｯｸUB"/>
              </a:rPr>
              <a:t>ASK</a:t>
            </a:r>
            <a:r>
              <a:rPr lang="en-US" altLang="ja-JP" sz="4650" spc="775" dirty="0" smtClean="0">
                <a:solidFill>
                  <a:srgbClr val="FFFFFF"/>
                </a:solidFill>
                <a:latin typeface="HGS創英角ｺﾞｼｯｸUB"/>
                <a:cs typeface="HGS創英角ｺﾞｼｯｸUB"/>
              </a:rPr>
              <a:t>U</a:t>
            </a:r>
            <a:r>
              <a:rPr sz="4650" spc="775" dirty="0" smtClean="0">
                <a:solidFill>
                  <a:srgbClr val="FFFFFF"/>
                </a:solidFill>
                <a:latin typeface="HGS創英角ｺﾞｼｯｸUB"/>
                <a:cs typeface="HGS創英角ｺﾞｼｯｸUB"/>
              </a:rPr>
              <a:t>L</a:t>
            </a:r>
            <a:endParaRPr sz="4650" dirty="0">
              <a:latin typeface="HGS創英角ｺﾞｼｯｸUB"/>
              <a:cs typeface="HGS創英角ｺﾞｼｯｸUB"/>
            </a:endParaRPr>
          </a:p>
        </p:txBody>
      </p:sp>
    </p:spTree>
    <p:extLst>
      <p:ext uri="{BB962C8B-B14F-4D97-AF65-F5344CB8AC3E}">
        <p14:creationId xmlns:p14="http://schemas.microsoft.com/office/powerpoint/2010/main" val="150276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coffee</Template>
  <TotalTime>1</TotalTime>
  <Words>122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HGS創英角ｺﾞｼｯｸUB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3</cp:revision>
  <cp:lastPrinted>2015-10-28T05:50:51Z</cp:lastPrinted>
  <dcterms:created xsi:type="dcterms:W3CDTF">2018-05-20T11:47:23Z</dcterms:created>
  <dcterms:modified xsi:type="dcterms:W3CDTF">2018-05-21T04:22:21Z</dcterms:modified>
</cp:coreProperties>
</file>