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6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1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D6BB"/>
    <a:srgbClr val="C9CACA"/>
    <a:srgbClr val="231815"/>
    <a:srgbClr val="604C3F"/>
    <a:srgbClr val="595757"/>
    <a:srgbClr val="A48B78"/>
    <a:srgbClr val="7A6A56"/>
    <a:srgbClr val="C61A22"/>
    <a:srgbClr val="000000"/>
    <a:srgbClr val="8FC3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8597" autoAdjust="0"/>
  </p:normalViewPr>
  <p:slideViewPr>
    <p:cSldViewPr snapToGrid="0">
      <p:cViewPr varScale="1">
        <p:scale>
          <a:sx n="80" d="100"/>
          <a:sy n="80" d="100"/>
        </p:scale>
        <p:origin x="2898" y="9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-2982" y="-102"/>
      </p:cViewPr>
      <p:guideLst>
        <p:guide orient="horz" pos="3291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4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r">
              <a:defRPr sz="1200"/>
            </a:lvl1pPr>
          </a:lstStyle>
          <a:p>
            <a:fld id="{EA4C0380-2DE9-498B-B68D-60B46204BA80}" type="datetimeFigureOut">
              <a:rPr kumimoji="1" lang="ja-JP" altLang="en-US" smtClean="0"/>
              <a:t>2018/5/21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4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r">
              <a:defRPr sz="12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9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2018/5/21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55" tIns="48578" rIns="97155" bIns="4857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1"/>
            <a:ext cx="5854700" cy="4114889"/>
          </a:xfrm>
          <a:prstGeom prst="rect">
            <a:avLst/>
          </a:prstGeom>
        </p:spPr>
        <p:txBody>
          <a:bodyPr vert="horz" lIns="97155" tIns="48578" rIns="97155" bIns="4857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9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eaLnBrk="1" fontAlgn="base" hangingPunct="1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3377" y="2264494"/>
            <a:ext cx="5352299" cy="5352299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6256"/>
            <a:ext cx="7775575" cy="2331457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027" y="9415400"/>
            <a:ext cx="2246381" cy="1158242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305" y="685892"/>
            <a:ext cx="6074676" cy="1115570"/>
          </a:xfrm>
          <a:prstGeom prst="rect">
            <a:avLst/>
          </a:prstGeom>
        </p:spPr>
      </p:pic>
      <p:sp>
        <p:nvSpPr>
          <p:cNvPr id="11" name="object 3"/>
          <p:cNvSpPr txBox="1"/>
          <p:nvPr/>
        </p:nvSpPr>
        <p:spPr>
          <a:xfrm>
            <a:off x="718058" y="9315255"/>
            <a:ext cx="3888000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35"/>
              </a:spcBef>
            </a:pPr>
            <a:r>
              <a:rPr sz="2400" spc="-5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アスクル眼科クリニック</a:t>
            </a:r>
            <a:endParaRPr sz="1600" dirty="0">
              <a:latin typeface="ＭＳ Ｐゴシック"/>
              <a:cs typeface="ＭＳ Ｐゴシック"/>
            </a:endParaRPr>
          </a:p>
        </p:txBody>
      </p:sp>
      <p:sp>
        <p:nvSpPr>
          <p:cNvPr id="12" name="object 4"/>
          <p:cNvSpPr txBox="1"/>
          <p:nvPr/>
        </p:nvSpPr>
        <p:spPr>
          <a:xfrm>
            <a:off x="741527" y="7879038"/>
            <a:ext cx="642620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目に関するあらゆるお悩みをご相談ください。</a:t>
            </a:r>
            <a:endParaRPr sz="2400" dirty="0">
              <a:latin typeface="HG丸ｺﾞｼｯｸM-PRO"/>
              <a:cs typeface="HG丸ｺﾞｼｯｸM-PRO"/>
            </a:endParaRPr>
          </a:p>
        </p:txBody>
      </p:sp>
      <p:sp>
        <p:nvSpPr>
          <p:cNvPr id="13" name="object 3"/>
          <p:cNvSpPr txBox="1"/>
          <p:nvPr/>
        </p:nvSpPr>
        <p:spPr>
          <a:xfrm>
            <a:off x="718058" y="9793382"/>
            <a:ext cx="3888000" cy="77123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4200"/>
              </a:lnSpc>
              <a:spcBef>
                <a:spcPts val="615"/>
              </a:spcBef>
              <a:tabLst>
                <a:tab pos="1163320" algn="l"/>
              </a:tabLst>
            </a:pPr>
            <a:r>
              <a:rPr sz="160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〒</a:t>
            </a:r>
            <a:r>
              <a:rPr sz="16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135-0061	東京都江東区豊洲3-2-3  TEL.03-1234-1111</a:t>
            </a:r>
            <a:endParaRPr sz="1600" dirty="0">
              <a:latin typeface="ＭＳ Ｐゴシック"/>
              <a:cs typeface="ＭＳ Ｐゴシック"/>
            </a:endParaRPr>
          </a:p>
          <a:p>
            <a:pPr marL="12700">
              <a:lnSpc>
                <a:spcPct val="100000"/>
              </a:lnSpc>
              <a:spcBef>
                <a:spcPts val="80"/>
              </a:spcBef>
            </a:pPr>
            <a:r>
              <a:rPr sz="16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URL：http://www.askult.com/</a:t>
            </a:r>
            <a:endParaRPr sz="1600" dirty="0">
              <a:latin typeface="ＭＳ Ｐゴシック"/>
              <a:cs typeface="ＭＳ Ｐゴシック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4762027" y="9414442"/>
            <a:ext cx="2250000" cy="1159200"/>
          </a:xfrm>
          <a:prstGeom prst="rect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地図</a:t>
            </a:r>
            <a:r>
              <a:rPr lang="ja-JP" altLang="en-US" sz="1200" dirty="0" smtClean="0">
                <a:solidFill>
                  <a:schemeClr val="tx1"/>
                </a:solidFill>
              </a:rPr>
              <a:t>が</a:t>
            </a:r>
            <a:r>
              <a:rPr lang="ja-JP" altLang="en-US" sz="1200" dirty="0">
                <a:solidFill>
                  <a:schemeClr val="tx1"/>
                </a:solidFill>
              </a:rPr>
              <a:t>入</a:t>
            </a:r>
            <a:r>
              <a:rPr lang="ja-JP" altLang="en-US" sz="1200" dirty="0" smtClean="0">
                <a:solidFill>
                  <a:schemeClr val="tx1"/>
                </a:solidFill>
              </a:rPr>
              <a:t>ります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5849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eye</Template>
  <TotalTime>0</TotalTime>
  <Words>116</Words>
  <Application>Microsoft Office PowerPoint</Application>
  <PresentationFormat>ユーザー設定</PresentationFormat>
  <Paragraphs>22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HG丸ｺﾞｼｯｸM-PRO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wellenetz</cp:lastModifiedBy>
  <cp:revision>2</cp:revision>
  <cp:lastPrinted>2015-10-28T05:50:51Z</cp:lastPrinted>
  <dcterms:created xsi:type="dcterms:W3CDTF">2018-05-20T11:47:38Z</dcterms:created>
  <dcterms:modified xsi:type="dcterms:W3CDTF">2018-05-21T04:23:19Z</dcterms:modified>
</cp:coreProperties>
</file>