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 txBox="1"/>
          <p:nvPr/>
        </p:nvSpPr>
        <p:spPr>
          <a:xfrm>
            <a:off x="749306" y="6747529"/>
            <a:ext cx="6444000" cy="2312035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sz="19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【</a:t>
            </a:r>
            <a:r>
              <a:rPr sz="1900" dirty="0" err="1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勤務時間</a:t>
            </a:r>
            <a:r>
              <a:rPr sz="1900" spc="-95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】</a:t>
            </a:r>
            <a:r>
              <a:rPr lang="ja-JP" altLang="en-US" sz="1900" spc="-95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　　　　</a:t>
            </a:r>
            <a:r>
              <a:rPr sz="1900" spc="-475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6</a:t>
            </a:r>
            <a:r>
              <a:rPr lang="ja-JP" altLang="en-US" sz="1900" spc="-475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　：　</a:t>
            </a:r>
            <a:r>
              <a:rPr sz="190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00</a:t>
            </a:r>
            <a:r>
              <a:rPr sz="19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～</a:t>
            </a:r>
            <a:r>
              <a:rPr sz="190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2</a:t>
            </a:r>
            <a:r>
              <a:rPr sz="1900" spc="-475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0</a:t>
            </a:r>
            <a:r>
              <a:rPr lang="ja-JP" altLang="en-US" sz="1900" spc="-475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　：　</a:t>
            </a:r>
            <a:r>
              <a:rPr sz="190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0</a:t>
            </a:r>
            <a:r>
              <a:rPr sz="1900" spc="-955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0</a:t>
            </a:r>
            <a:r>
              <a:rPr lang="ja-JP" altLang="en-US" sz="1900" spc="-955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　　　　</a:t>
            </a:r>
            <a:r>
              <a:rPr sz="190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（</a:t>
            </a:r>
            <a:r>
              <a:rPr sz="19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左記時間内で６～８時間）</a:t>
            </a:r>
            <a:endParaRPr sz="1900" dirty="0">
              <a:latin typeface="小塚ゴシック Pr6N R"/>
              <a:cs typeface="小塚ゴシック Pr6N R"/>
            </a:endParaRPr>
          </a:p>
          <a:p>
            <a:pPr marL="133350">
              <a:lnSpc>
                <a:spcPct val="100000"/>
              </a:lnSpc>
              <a:spcBef>
                <a:spcPts val="720"/>
              </a:spcBef>
            </a:pPr>
            <a:r>
              <a:rPr sz="19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※勤務時間は相談可能です。</a:t>
            </a:r>
            <a:endParaRPr sz="1900" dirty="0">
              <a:latin typeface="小塚ゴシック Pr6N R"/>
              <a:cs typeface="小塚ゴシック Pr6N R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19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【</a:t>
            </a:r>
            <a:r>
              <a:rPr sz="1900" dirty="0" err="1">
                <a:solidFill>
                  <a:srgbClr val="231F20"/>
                </a:solidFill>
                <a:latin typeface="小塚ゴシック Pr6N R"/>
                <a:cs typeface="小塚ゴシック Pr6N R"/>
              </a:rPr>
              <a:t>休日</a:t>
            </a:r>
            <a:r>
              <a:rPr sz="1900" spc="-95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】</a:t>
            </a:r>
            <a:r>
              <a:rPr lang="ja-JP" altLang="en-US" sz="1900" spc="-95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　　　　</a:t>
            </a:r>
            <a:r>
              <a:rPr sz="1900" dirty="0" err="1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シフト制</a:t>
            </a:r>
            <a:endParaRPr sz="1900" dirty="0">
              <a:latin typeface="小塚ゴシック Pr6N R"/>
              <a:cs typeface="小塚ゴシック Pr6N R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19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【</a:t>
            </a:r>
            <a:r>
              <a:rPr sz="1900" dirty="0" err="1">
                <a:solidFill>
                  <a:srgbClr val="231F20"/>
                </a:solidFill>
                <a:latin typeface="小塚ゴシック Pr6N R"/>
                <a:cs typeface="小塚ゴシック Pr6N R"/>
              </a:rPr>
              <a:t>時給</a:t>
            </a:r>
            <a:r>
              <a:rPr sz="1900" spc="-95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】</a:t>
            </a:r>
            <a:r>
              <a:rPr lang="ja-JP" altLang="en-US" sz="1900" spc="-95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　　　　</a:t>
            </a:r>
            <a:r>
              <a:rPr sz="190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1</a:t>
            </a:r>
            <a:r>
              <a:rPr lang="en-US" altLang="ja-JP" sz="190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,</a:t>
            </a:r>
            <a:r>
              <a:rPr sz="190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000</a:t>
            </a:r>
            <a:r>
              <a:rPr sz="19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円～＋交通費一部支給＋まかない付</a:t>
            </a:r>
            <a:endParaRPr sz="1900" dirty="0">
              <a:latin typeface="小塚ゴシック Pr6N R"/>
              <a:cs typeface="小塚ゴシック Pr6N R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19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【</a:t>
            </a:r>
            <a:r>
              <a:rPr sz="1900" dirty="0" err="1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面接日時</a:t>
            </a:r>
            <a:r>
              <a:rPr sz="1900" spc="-95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】</a:t>
            </a:r>
            <a:r>
              <a:rPr lang="ja-JP" altLang="en-US" sz="1900" spc="-95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　　　　</a:t>
            </a:r>
            <a:r>
              <a:rPr sz="1900" dirty="0" err="1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毎日随時</a:t>
            </a:r>
            <a:r>
              <a:rPr sz="19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/履歴書をご持参ください</a:t>
            </a:r>
            <a:endParaRPr sz="1900" dirty="0">
              <a:latin typeface="小塚ゴシック Pr6N R"/>
              <a:cs typeface="小塚ゴシック Pr6N R"/>
            </a:endParaRPr>
          </a:p>
          <a:p>
            <a:pPr marL="133350">
              <a:lnSpc>
                <a:spcPct val="100000"/>
              </a:lnSpc>
              <a:spcBef>
                <a:spcPts val="720"/>
              </a:spcBef>
            </a:pPr>
            <a:r>
              <a:rPr sz="19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※経験者優遇</a:t>
            </a:r>
            <a:endParaRPr sz="1900" dirty="0">
              <a:latin typeface="小塚ゴシック Pr6N R"/>
              <a:cs typeface="小塚ゴシック Pr6N R"/>
            </a:endParaRPr>
          </a:p>
        </p:txBody>
      </p:sp>
      <p:sp>
        <p:nvSpPr>
          <p:cNvPr id="10" name="object 5"/>
          <p:cNvSpPr txBox="1"/>
          <p:nvPr/>
        </p:nvSpPr>
        <p:spPr>
          <a:xfrm>
            <a:off x="870457" y="9191277"/>
            <a:ext cx="3960000" cy="12990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75"/>
              </a:spcBef>
            </a:pPr>
            <a:r>
              <a:rPr sz="2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キッチン・アスクル</a:t>
            </a:r>
            <a:endParaRPr sz="2400" dirty="0">
              <a:latin typeface="ＭＳ Ｐゴシック"/>
              <a:cs typeface="ＭＳ Ｐゴシック"/>
            </a:endParaRPr>
          </a:p>
          <a:p>
            <a:pPr marL="12700" marR="5080">
              <a:lnSpc>
                <a:spcPct val="112900"/>
              </a:lnSpc>
              <a:spcBef>
                <a:spcPts val="254"/>
              </a:spcBef>
              <a:tabLst>
                <a:tab pos="1255395" algn="l"/>
              </a:tabLst>
            </a:pPr>
            <a:r>
              <a:rPr sz="17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〒135-0061	</a:t>
            </a:r>
            <a:r>
              <a:rPr sz="17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東京都江東区豊洲3-2-3  </a:t>
            </a:r>
            <a:r>
              <a:rPr sz="170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TEL.03-1234-1111</a:t>
            </a:r>
            <a:endParaRPr sz="1700" dirty="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265"/>
              </a:spcBef>
            </a:pPr>
            <a:r>
              <a:rPr sz="170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URL：http://www.askult.com/</a:t>
            </a:r>
            <a:endParaRPr sz="1700" dirty="0">
              <a:latin typeface="ＭＳ Ｐゴシック"/>
              <a:cs typeface="ＭＳ Ｐゴシック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" y="5079724"/>
            <a:ext cx="7769368" cy="1514859"/>
          </a:xfrm>
          <a:prstGeom prst="rect">
            <a:avLst/>
          </a:prstGeom>
        </p:spPr>
      </p:pic>
      <p:sp>
        <p:nvSpPr>
          <p:cNvPr id="8" name="object 3"/>
          <p:cNvSpPr txBox="1"/>
          <p:nvPr/>
        </p:nvSpPr>
        <p:spPr>
          <a:xfrm>
            <a:off x="399795" y="5223223"/>
            <a:ext cx="6969777" cy="790404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900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キッチンスタ</a:t>
            </a:r>
            <a:r>
              <a:rPr sz="4900" spc="-395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ッ</a:t>
            </a:r>
            <a:r>
              <a:rPr sz="4900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フ募集</a:t>
            </a:r>
            <a:endParaRPr sz="2100" dirty="0">
              <a:latin typeface="小塚ゴシック Pr6N R"/>
              <a:cs typeface="小塚ゴシック Pr6N R"/>
            </a:endParaRPr>
          </a:p>
        </p:txBody>
      </p:sp>
      <p:sp>
        <p:nvSpPr>
          <p:cNvPr id="11" name="object 3"/>
          <p:cNvSpPr txBox="1"/>
          <p:nvPr/>
        </p:nvSpPr>
        <p:spPr>
          <a:xfrm>
            <a:off x="327225" y="6018689"/>
            <a:ext cx="6969777" cy="478518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100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-</a:t>
            </a:r>
            <a:r>
              <a:rPr sz="2100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詳細は面談にて-</a:t>
            </a:r>
            <a:endParaRPr sz="2100" dirty="0">
              <a:latin typeface="小塚ゴシック Pr6N R"/>
              <a:cs typeface="小塚ゴシック Pr6N R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0" y="0"/>
            <a:ext cx="7776000" cy="5187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908825" y="9292754"/>
            <a:ext cx="2246400" cy="11592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44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kitchin</Template>
  <TotalTime>5</TotalTime>
  <Words>126</Words>
  <Application>Microsoft Office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小塚ゴシック Pr6N R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6</cp:revision>
  <cp:lastPrinted>2015-10-28T05:50:51Z</cp:lastPrinted>
  <dcterms:created xsi:type="dcterms:W3CDTF">2018-05-20T11:48:13Z</dcterms:created>
  <dcterms:modified xsi:type="dcterms:W3CDTF">2018-05-21T04:30:58Z</dcterms:modified>
</cp:coreProperties>
</file>