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4"/>
  </p:notesMasterIdLst>
  <p:handoutMasterIdLst>
    <p:handoutMasterId r:id="rId5"/>
  </p:handoutMasterIdLst>
  <p:sldIdLst>
    <p:sldId id="260" r:id="rId2"/>
    <p:sldId id="267" r:id="rId3"/>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1">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D6BB"/>
    <a:srgbClr val="C9CACA"/>
    <a:srgbClr val="231815"/>
    <a:srgbClr val="604C3F"/>
    <a:srgbClr val="595757"/>
    <a:srgbClr val="A48B78"/>
    <a:srgbClr val="7A6A56"/>
    <a:srgbClr val="C61A22"/>
    <a:srgbClr val="000000"/>
    <a:srgbClr val="8FC3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8597" autoAdjust="0"/>
  </p:normalViewPr>
  <p:slideViewPr>
    <p:cSldViewPr snapToGrid="0">
      <p:cViewPr varScale="1">
        <p:scale>
          <a:sx n="80" d="100"/>
          <a:sy n="80" d="100"/>
        </p:scale>
        <p:origin x="2898" y="90"/>
      </p:cViewPr>
      <p:guideLst>
        <p:guide orient="horz" pos="3435"/>
        <p:guide pos="2449"/>
      </p:guideLst>
    </p:cSldViewPr>
  </p:slideViewPr>
  <p:notesTextViewPr>
    <p:cViewPr>
      <p:scale>
        <a:sx n="1" d="1"/>
        <a:sy n="1" d="1"/>
      </p:scale>
      <p:origin x="0" y="0"/>
    </p:cViewPr>
  </p:notesTextViewPr>
  <p:notesViewPr>
    <p:cSldViewPr snapToGrid="0">
      <p:cViewPr varScale="1">
        <p:scale>
          <a:sx n="48" d="100"/>
          <a:sy n="48" d="100"/>
        </p:scale>
        <p:origin x="-2982" y="-102"/>
      </p:cViewPr>
      <p:guideLst>
        <p:guide orient="horz" pos="3291"/>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171825" cy="522288"/>
          </a:xfrm>
          <a:prstGeom prst="rect">
            <a:avLst/>
          </a:prstGeom>
        </p:spPr>
        <p:txBody>
          <a:bodyPr vert="horz" lIns="91430" tIns="45715" rIns="91430"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144964" y="0"/>
            <a:ext cx="3171825" cy="522288"/>
          </a:xfrm>
          <a:prstGeom prst="rect">
            <a:avLst/>
          </a:prstGeom>
        </p:spPr>
        <p:txBody>
          <a:bodyPr vert="horz" lIns="91430" tIns="45715" rIns="91430" bIns="45715" rtlCol="0"/>
          <a:lstStyle>
            <a:lvl1pPr algn="r">
              <a:defRPr sz="1200"/>
            </a:lvl1pPr>
          </a:lstStyle>
          <a:p>
            <a:fld id="{EA4C0380-2DE9-498B-B68D-60B46204BA80}" type="datetimeFigureOut">
              <a:rPr kumimoji="1" lang="ja-JP" altLang="en-US" smtClean="0"/>
              <a:t>2018/5/21</a:t>
            </a:fld>
            <a:endParaRPr kumimoji="1" lang="ja-JP" altLang="en-US"/>
          </a:p>
        </p:txBody>
      </p:sp>
      <p:sp>
        <p:nvSpPr>
          <p:cNvPr id="4" name="フッター プレースホルダー 3"/>
          <p:cNvSpPr>
            <a:spLocks noGrp="1"/>
          </p:cNvSpPr>
          <p:nvPr>
            <p:ph type="ftr" sz="quarter" idx="2"/>
          </p:nvPr>
        </p:nvSpPr>
        <p:spPr>
          <a:xfrm>
            <a:off x="1" y="9926639"/>
            <a:ext cx="3171825" cy="522287"/>
          </a:xfrm>
          <a:prstGeom prst="rect">
            <a:avLst/>
          </a:prstGeom>
        </p:spPr>
        <p:txBody>
          <a:bodyPr vert="horz" lIns="91430" tIns="45715" rIns="91430"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144964" y="9926639"/>
            <a:ext cx="3171825" cy="522287"/>
          </a:xfrm>
          <a:prstGeom prst="rect">
            <a:avLst/>
          </a:prstGeom>
        </p:spPr>
        <p:txBody>
          <a:bodyPr vert="horz" lIns="91430" tIns="45715" rIns="91430" bIns="45715" rtlCol="0" anchor="b"/>
          <a:lstStyle>
            <a:lvl1pPr algn="r">
              <a:defRPr sz="1200"/>
            </a:lvl1pPr>
          </a:lstStyle>
          <a:p>
            <a:fld id="{78A262EF-70DF-4926-8929-0A60A2E81DC8}" type="slidenum">
              <a:rPr kumimoji="1" lang="ja-JP" altLang="en-US" smtClean="0"/>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171295" cy="524340"/>
          </a:xfrm>
          <a:prstGeom prst="rect">
            <a:avLst/>
          </a:prstGeom>
        </p:spPr>
        <p:txBody>
          <a:bodyPr vert="horz" lIns="97155" tIns="48578" rIns="97155" bIns="48578"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9" y="0"/>
            <a:ext cx="3171295" cy="524340"/>
          </a:xfrm>
          <a:prstGeom prst="rect">
            <a:avLst/>
          </a:prstGeom>
        </p:spPr>
        <p:txBody>
          <a:bodyPr vert="horz" lIns="97155" tIns="48578" rIns="97155" bIns="48578" rtlCol="0"/>
          <a:lstStyle>
            <a:lvl1pPr algn="r">
              <a:defRPr sz="1200"/>
            </a:lvl1pPr>
          </a:lstStyle>
          <a:p>
            <a:fld id="{70F99883-74AE-4A2C-81B7-5B86A08198C0}" type="datetimeFigureOut">
              <a:rPr kumimoji="1" lang="ja-JP" altLang="en-US" smtClean="0"/>
              <a:t>2018/5/21</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55" tIns="48578" rIns="97155" bIns="48578" rtlCol="0" anchor="ctr"/>
          <a:lstStyle/>
          <a:p>
            <a:endParaRPr lang="ja-JP" altLang="en-US"/>
          </a:p>
        </p:txBody>
      </p:sp>
      <p:sp>
        <p:nvSpPr>
          <p:cNvPr id="5" name="ノート プレースホルダー 4"/>
          <p:cNvSpPr>
            <a:spLocks noGrp="1"/>
          </p:cNvSpPr>
          <p:nvPr>
            <p:ph type="body" sz="quarter" idx="3"/>
          </p:nvPr>
        </p:nvSpPr>
        <p:spPr>
          <a:xfrm>
            <a:off x="731838" y="5029311"/>
            <a:ext cx="5854700" cy="4114889"/>
          </a:xfrm>
          <a:prstGeom prst="rect">
            <a:avLst/>
          </a:prstGeom>
        </p:spPr>
        <p:txBody>
          <a:bodyPr vert="horz" lIns="97155" tIns="48578" rIns="97155" bIns="4857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926177"/>
            <a:ext cx="3171295" cy="524339"/>
          </a:xfrm>
          <a:prstGeom prst="rect">
            <a:avLst/>
          </a:prstGeom>
        </p:spPr>
        <p:txBody>
          <a:bodyPr vert="horz" lIns="97155" tIns="48578" rIns="97155" bIns="485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9" y="9926177"/>
            <a:ext cx="3171295" cy="524339"/>
          </a:xfrm>
          <a:prstGeom prst="rect">
            <a:avLst/>
          </a:prstGeom>
        </p:spPr>
        <p:txBody>
          <a:bodyPr vert="horz" lIns="97155" tIns="48578" rIns="97155" bIns="48578"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eaLnBrk="1" fontAlgn="base" hangingPunct="1">
        <a:lnSpc>
          <a:spcPct val="90000"/>
        </a:lnSpc>
        <a:spcBef>
          <a:spcPct val="0"/>
        </a:spcBef>
        <a:spcAft>
          <a:spcPct val="0"/>
        </a:spcAft>
        <a:defRPr kumimoji="1"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eaLnBrk="1" fontAlgn="base" hangingPunct="1">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eaLnBrk="1" fontAlgn="base" hangingPunct="1">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eaLnBrk="1" fontAlgn="base" hangingPunct="1">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eaLnBrk="1" fontAlgn="base" hangingPunct="1">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eaLnBrk="1" fontAlgn="base" hangingPunct="1">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0924" y="5684897"/>
            <a:ext cx="3590551" cy="871730"/>
          </a:xfrm>
          <a:prstGeom prst="rect">
            <a:avLst/>
          </a:prstGeom>
        </p:spPr>
      </p:pic>
      <p:sp>
        <p:nvSpPr>
          <p:cNvPr id="11" name="object 2"/>
          <p:cNvSpPr txBox="1"/>
          <p:nvPr/>
        </p:nvSpPr>
        <p:spPr>
          <a:xfrm>
            <a:off x="863600" y="7547605"/>
            <a:ext cx="6070600" cy="605166"/>
          </a:xfrm>
          <a:prstGeom prst="rect">
            <a:avLst/>
          </a:prstGeom>
        </p:spPr>
        <p:txBody>
          <a:bodyPr vert="horz" wrap="square" lIns="0" tIns="12700" rIns="0" bIns="0" rtlCol="0">
            <a:spAutoFit/>
          </a:bodyPr>
          <a:lstStyle/>
          <a:p>
            <a:pPr marR="5080" indent="-1600200" algn="ctr">
              <a:lnSpc>
                <a:spcPct val="145800"/>
              </a:lnSpc>
              <a:spcBef>
                <a:spcPts val="100"/>
              </a:spcBef>
            </a:pPr>
            <a:r>
              <a:rPr sz="1400" dirty="0" err="1">
                <a:solidFill>
                  <a:srgbClr val="231F20"/>
                </a:solidFill>
                <a:latin typeface="小塚ゴシック Pr6N R"/>
                <a:cs typeface="小塚ゴシック Pr6N R"/>
              </a:rPr>
              <a:t>一度陶芸に触れてみたい方や記念品や贈り物を自分の手で作りたいという方</a:t>
            </a:r>
            <a:r>
              <a:rPr sz="1400" dirty="0">
                <a:solidFill>
                  <a:srgbClr val="231F20"/>
                </a:solidFill>
                <a:latin typeface="小塚ゴシック Pr6N R"/>
                <a:cs typeface="小塚ゴシック Pr6N R"/>
              </a:rPr>
              <a:t> </a:t>
            </a:r>
            <a:r>
              <a:rPr lang="ja-JP" altLang="en-US" sz="1400" dirty="0" smtClean="0">
                <a:solidFill>
                  <a:srgbClr val="231F20"/>
                </a:solidFill>
                <a:latin typeface="小塚ゴシック Pr6N R"/>
                <a:cs typeface="小塚ゴシック Pr6N R"/>
              </a:rPr>
              <a:t>　</a:t>
            </a:r>
            <a:r>
              <a:rPr sz="1400" dirty="0" err="1" smtClean="0">
                <a:solidFill>
                  <a:srgbClr val="231F20"/>
                </a:solidFill>
                <a:latin typeface="小塚ゴシック Pr6N R"/>
                <a:cs typeface="小塚ゴシック Pr6N R"/>
              </a:rPr>
              <a:t>一日体験陶芸教室で楽しいひと時を</a:t>
            </a:r>
            <a:endParaRPr sz="1400" dirty="0">
              <a:latin typeface="小塚ゴシック Pr6N R"/>
              <a:cs typeface="小塚ゴシック Pr6N R"/>
            </a:endParaRPr>
          </a:p>
        </p:txBody>
      </p:sp>
      <p:sp>
        <p:nvSpPr>
          <p:cNvPr id="12" name="object 3"/>
          <p:cNvSpPr txBox="1"/>
          <p:nvPr/>
        </p:nvSpPr>
        <p:spPr>
          <a:xfrm>
            <a:off x="2349500" y="6781795"/>
            <a:ext cx="3073400" cy="482600"/>
          </a:xfrm>
          <a:prstGeom prst="rect">
            <a:avLst/>
          </a:prstGeom>
        </p:spPr>
        <p:txBody>
          <a:bodyPr vert="horz" wrap="square" lIns="0" tIns="12700" rIns="0" bIns="0" rtlCol="0">
            <a:spAutoFit/>
          </a:bodyPr>
          <a:lstStyle/>
          <a:p>
            <a:pPr marL="12700">
              <a:lnSpc>
                <a:spcPct val="100000"/>
              </a:lnSpc>
              <a:spcBef>
                <a:spcPts val="100"/>
              </a:spcBef>
            </a:pPr>
            <a:r>
              <a:rPr sz="3000" b="0" dirty="0">
                <a:solidFill>
                  <a:srgbClr val="231F20"/>
                </a:solidFill>
                <a:latin typeface="小塚ゴシック Pr6N M"/>
                <a:cs typeface="小塚ゴシック Pr6N M"/>
              </a:rPr>
              <a:t>一日体験陶芸教室</a:t>
            </a:r>
            <a:endParaRPr sz="3000" dirty="0">
              <a:latin typeface="小塚ゴシック Pr6N M"/>
              <a:cs typeface="小塚ゴシック Pr6N M"/>
            </a:endParaRPr>
          </a:p>
        </p:txBody>
      </p:sp>
      <p:sp>
        <p:nvSpPr>
          <p:cNvPr id="13" name="object 5"/>
          <p:cNvSpPr txBox="1"/>
          <p:nvPr/>
        </p:nvSpPr>
        <p:spPr>
          <a:xfrm>
            <a:off x="866217" y="9324000"/>
            <a:ext cx="3600000" cy="1255985"/>
          </a:xfrm>
          <a:prstGeom prst="rect">
            <a:avLst/>
          </a:prstGeom>
        </p:spPr>
        <p:txBody>
          <a:bodyPr vert="horz" wrap="square" lIns="0" tIns="51435" rIns="0" bIns="0" rtlCol="0">
            <a:spAutoFit/>
          </a:bodyPr>
          <a:lstStyle/>
          <a:p>
            <a:pPr marL="12700">
              <a:lnSpc>
                <a:spcPct val="100000"/>
              </a:lnSpc>
              <a:spcBef>
                <a:spcPts val="405"/>
              </a:spcBef>
            </a:pPr>
            <a:r>
              <a:rPr sz="1950" spc="25" dirty="0">
                <a:solidFill>
                  <a:srgbClr val="231F20"/>
                </a:solidFill>
                <a:latin typeface="ＭＳ Ｐゴシック"/>
                <a:cs typeface="ＭＳ Ｐゴシック"/>
              </a:rPr>
              <a:t>陶芸教室</a:t>
            </a:r>
            <a:r>
              <a:rPr sz="1950" spc="-5" dirty="0">
                <a:solidFill>
                  <a:srgbClr val="231F20"/>
                </a:solidFill>
                <a:latin typeface="ＭＳ Ｐゴシック"/>
                <a:cs typeface="ＭＳ Ｐゴシック"/>
              </a:rPr>
              <a:t> </a:t>
            </a:r>
            <a:r>
              <a:rPr sz="1950" spc="15" dirty="0">
                <a:solidFill>
                  <a:srgbClr val="231F20"/>
                </a:solidFill>
                <a:latin typeface="ＭＳ Ｐゴシック"/>
                <a:cs typeface="ＭＳ Ｐゴシック"/>
              </a:rPr>
              <a:t>あす</a:t>
            </a:r>
            <a:r>
              <a:rPr sz="1950" spc="5" dirty="0">
                <a:solidFill>
                  <a:srgbClr val="231F20"/>
                </a:solidFill>
                <a:latin typeface="ＭＳ Ｐゴシック"/>
                <a:cs typeface="ＭＳ Ｐゴシック"/>
              </a:rPr>
              <a:t>く</a:t>
            </a:r>
            <a:r>
              <a:rPr sz="1950" spc="15" dirty="0">
                <a:solidFill>
                  <a:srgbClr val="231F20"/>
                </a:solidFill>
                <a:latin typeface="ＭＳ Ｐゴシック"/>
                <a:cs typeface="ＭＳ Ｐゴシック"/>
              </a:rPr>
              <a:t>る</a:t>
            </a:r>
            <a:endParaRPr sz="1950" dirty="0">
              <a:latin typeface="ＭＳ Ｐゴシック"/>
              <a:cs typeface="ＭＳ Ｐゴシック"/>
            </a:endParaRPr>
          </a:p>
          <a:p>
            <a:pPr marL="12700" marR="5080">
              <a:lnSpc>
                <a:spcPct val="112799"/>
              </a:lnSpc>
              <a:spcBef>
                <a:spcPts val="10"/>
              </a:spcBef>
            </a:pPr>
            <a:endParaRPr lang="en-US" sz="1300" spc="15" dirty="0" smtClean="0">
              <a:solidFill>
                <a:srgbClr val="231F20"/>
              </a:solidFill>
              <a:latin typeface="ＭＳ Ｐゴシック"/>
              <a:cs typeface="ＭＳ Ｐゴシック"/>
            </a:endParaRPr>
          </a:p>
          <a:p>
            <a:pPr marL="12700" marR="5080">
              <a:lnSpc>
                <a:spcPct val="112799"/>
              </a:lnSpc>
              <a:spcBef>
                <a:spcPts val="10"/>
              </a:spcBef>
            </a:pPr>
            <a:r>
              <a:rPr sz="1300" spc="15" dirty="0" smtClean="0">
                <a:solidFill>
                  <a:srgbClr val="231F20"/>
                </a:solidFill>
                <a:latin typeface="ＭＳ Ｐゴシック"/>
                <a:cs typeface="ＭＳ Ｐゴシック"/>
              </a:rPr>
              <a:t>〒</a:t>
            </a:r>
            <a:r>
              <a:rPr sz="1300" spc="5" dirty="0">
                <a:solidFill>
                  <a:srgbClr val="231F20"/>
                </a:solidFill>
                <a:latin typeface="ＭＳ Ｐゴシック"/>
                <a:cs typeface="ＭＳ Ｐゴシック"/>
              </a:rPr>
              <a:t>135-0061</a:t>
            </a:r>
            <a:r>
              <a:rPr sz="1300" spc="375" dirty="0">
                <a:solidFill>
                  <a:srgbClr val="231F20"/>
                </a:solidFill>
                <a:latin typeface="ＭＳ Ｐゴシック"/>
                <a:cs typeface="ＭＳ Ｐゴシック"/>
              </a:rPr>
              <a:t> </a:t>
            </a:r>
            <a:r>
              <a:rPr sz="1300" spc="15" dirty="0">
                <a:solidFill>
                  <a:srgbClr val="231F20"/>
                </a:solidFill>
                <a:latin typeface="ＭＳ Ｐゴシック"/>
                <a:cs typeface="ＭＳ Ｐゴシック"/>
              </a:rPr>
              <a:t>東京都江東区豊洲</a:t>
            </a:r>
            <a:r>
              <a:rPr sz="1300" spc="5" dirty="0">
                <a:solidFill>
                  <a:srgbClr val="231F20"/>
                </a:solidFill>
                <a:latin typeface="ＭＳ Ｐゴシック"/>
                <a:cs typeface="ＭＳ Ｐゴシック"/>
              </a:rPr>
              <a:t>3-2-3  </a:t>
            </a:r>
            <a:endParaRPr lang="en-US" sz="1300" spc="5" dirty="0" smtClean="0">
              <a:solidFill>
                <a:srgbClr val="231F20"/>
              </a:solidFill>
              <a:latin typeface="ＭＳ Ｐゴシック"/>
              <a:cs typeface="ＭＳ Ｐゴシック"/>
            </a:endParaRPr>
          </a:p>
          <a:p>
            <a:pPr marL="12700" marR="5080">
              <a:lnSpc>
                <a:spcPct val="112799"/>
              </a:lnSpc>
              <a:spcBef>
                <a:spcPts val="10"/>
              </a:spcBef>
            </a:pPr>
            <a:r>
              <a:rPr sz="1300" spc="15" dirty="0" smtClean="0">
                <a:solidFill>
                  <a:srgbClr val="231F20"/>
                </a:solidFill>
                <a:latin typeface="ＭＳ Ｐゴシック"/>
                <a:cs typeface="ＭＳ Ｐゴシック"/>
              </a:rPr>
              <a:t>電話</a:t>
            </a:r>
            <a:r>
              <a:rPr sz="1300" spc="5" dirty="0">
                <a:solidFill>
                  <a:srgbClr val="231F20"/>
                </a:solidFill>
                <a:latin typeface="ＭＳ Ｐゴシック"/>
                <a:cs typeface="ＭＳ Ｐゴシック"/>
              </a:rPr>
              <a:t>：03-1234-1111</a:t>
            </a:r>
            <a:endParaRPr sz="1300" dirty="0">
              <a:latin typeface="ＭＳ Ｐゴシック"/>
              <a:cs typeface="ＭＳ Ｐゴシック"/>
            </a:endParaRPr>
          </a:p>
          <a:p>
            <a:pPr marL="12700">
              <a:lnSpc>
                <a:spcPct val="100000"/>
              </a:lnSpc>
              <a:spcBef>
                <a:spcPts val="200"/>
              </a:spcBef>
            </a:pPr>
            <a:r>
              <a:rPr sz="1300" spc="0" dirty="0">
                <a:solidFill>
                  <a:srgbClr val="231F20"/>
                </a:solidFill>
                <a:latin typeface="ＭＳ Ｐゴシック"/>
                <a:cs typeface="ＭＳ Ｐゴシック"/>
              </a:rPr>
              <a:t>URL：http://www.askult.com/</a:t>
            </a:r>
            <a:endParaRPr sz="1300" dirty="0">
              <a:latin typeface="ＭＳ Ｐゴシック"/>
              <a:cs typeface="ＭＳ Ｐゴシック"/>
            </a:endParaRPr>
          </a:p>
        </p:txBody>
      </p:sp>
      <p:sp>
        <p:nvSpPr>
          <p:cNvPr id="16" name="object 2"/>
          <p:cNvSpPr txBox="1"/>
          <p:nvPr/>
        </p:nvSpPr>
        <p:spPr>
          <a:xfrm>
            <a:off x="863600" y="8402726"/>
            <a:ext cx="6070600" cy="546303"/>
          </a:xfrm>
          <a:prstGeom prst="rect">
            <a:avLst/>
          </a:prstGeom>
        </p:spPr>
        <p:txBody>
          <a:bodyPr vert="horz" wrap="square" lIns="0" tIns="12700" rIns="0" bIns="0" rtlCol="0">
            <a:spAutoFit/>
          </a:bodyPr>
          <a:lstStyle/>
          <a:p>
            <a:pPr marL="723900">
              <a:lnSpc>
                <a:spcPct val="100000"/>
              </a:lnSpc>
              <a:tabLst>
                <a:tab pos="1888489" algn="l"/>
              </a:tabLst>
            </a:pPr>
            <a:r>
              <a:rPr sz="1400" dirty="0" smtClean="0">
                <a:solidFill>
                  <a:srgbClr val="231F20"/>
                </a:solidFill>
                <a:latin typeface="小塚ゴシック Pr6N R"/>
                <a:cs typeface="小塚ゴシック Pr6N R"/>
              </a:rPr>
              <a:t>1</a:t>
            </a:r>
            <a:r>
              <a:rPr sz="1400" dirty="0">
                <a:solidFill>
                  <a:srgbClr val="231F20"/>
                </a:solidFill>
                <a:latin typeface="小塚ゴシック Pr6N R"/>
                <a:cs typeface="小塚ゴシック Pr6N R"/>
              </a:rPr>
              <a:t>日体験教室	</a:t>
            </a:r>
            <a:r>
              <a:rPr sz="1400" dirty="0" smtClean="0">
                <a:solidFill>
                  <a:srgbClr val="231F20"/>
                </a:solidFill>
                <a:latin typeface="小塚ゴシック Pr6N R"/>
                <a:cs typeface="小塚ゴシック Pr6N R"/>
              </a:rPr>
              <a:t>手撚りコース￥3,50</a:t>
            </a:r>
            <a:r>
              <a:rPr sz="1400" spc="-700" dirty="0" smtClean="0">
                <a:solidFill>
                  <a:srgbClr val="231F20"/>
                </a:solidFill>
                <a:latin typeface="小塚ゴシック Pr6N R"/>
                <a:cs typeface="小塚ゴシック Pr6N R"/>
              </a:rPr>
              <a:t>0</a:t>
            </a:r>
            <a:r>
              <a:rPr lang="ja-JP" altLang="en-US" sz="1400" spc="-700" dirty="0" smtClean="0">
                <a:solidFill>
                  <a:srgbClr val="231F20"/>
                </a:solidFill>
                <a:latin typeface="小塚ゴシック Pr6N R"/>
                <a:cs typeface="小塚ゴシック Pr6N R"/>
              </a:rPr>
              <a:t>　　　　　</a:t>
            </a:r>
            <a:r>
              <a:rPr sz="1400" dirty="0" smtClean="0">
                <a:solidFill>
                  <a:srgbClr val="231F20"/>
                </a:solidFill>
                <a:latin typeface="小塚ゴシック Pr6N R"/>
                <a:cs typeface="小塚ゴシック Pr6N R"/>
              </a:rPr>
              <a:t>（</a:t>
            </a:r>
            <a:r>
              <a:rPr sz="1400" dirty="0">
                <a:solidFill>
                  <a:srgbClr val="231F20"/>
                </a:solidFill>
                <a:latin typeface="小塚ゴシック Pr6N R"/>
                <a:cs typeface="小塚ゴシック Pr6N R"/>
              </a:rPr>
              <a:t>3</a:t>
            </a:r>
            <a:r>
              <a:rPr sz="1400" dirty="0" smtClean="0">
                <a:solidFill>
                  <a:srgbClr val="231F20"/>
                </a:solidFill>
                <a:latin typeface="小塚ゴシック Pr6N R"/>
                <a:cs typeface="小塚ゴシック Pr6N R"/>
              </a:rPr>
              <a:t>時間</a:t>
            </a:r>
            <a:r>
              <a:rPr sz="1400" spc="-700" dirty="0" smtClean="0">
                <a:solidFill>
                  <a:srgbClr val="231F20"/>
                </a:solidFill>
                <a:latin typeface="小塚ゴシック Pr6N R"/>
                <a:cs typeface="小塚ゴシック Pr6N R"/>
              </a:rPr>
              <a:t>）</a:t>
            </a:r>
            <a:r>
              <a:rPr lang="ja-JP" altLang="en-US" sz="1400" spc="-700" dirty="0" smtClean="0">
                <a:solidFill>
                  <a:srgbClr val="231F20"/>
                </a:solidFill>
                <a:latin typeface="小塚ゴシック Pr6N R"/>
                <a:cs typeface="小塚ゴシック Pr6N R"/>
              </a:rPr>
              <a:t>　　　　</a:t>
            </a:r>
            <a:r>
              <a:rPr sz="1400" dirty="0" smtClean="0">
                <a:solidFill>
                  <a:srgbClr val="231F20"/>
                </a:solidFill>
                <a:latin typeface="小塚ゴシック Pr6N R"/>
                <a:cs typeface="小塚ゴシック Pr6N R"/>
              </a:rPr>
              <a:t>※</a:t>
            </a:r>
            <a:r>
              <a:rPr sz="1400" dirty="0">
                <a:solidFill>
                  <a:srgbClr val="231F20"/>
                </a:solidFill>
                <a:latin typeface="小塚ゴシック Pr6N R"/>
                <a:cs typeface="小塚ゴシック Pr6N R"/>
              </a:rPr>
              <a:t>材料費込</a:t>
            </a:r>
            <a:endParaRPr sz="1400" dirty="0">
              <a:latin typeface="小塚ゴシック Pr6N R"/>
              <a:cs typeface="小塚ゴシック Pr6N R"/>
            </a:endParaRPr>
          </a:p>
          <a:p>
            <a:pPr marL="723900">
              <a:lnSpc>
                <a:spcPct val="100000"/>
              </a:lnSpc>
              <a:spcBef>
                <a:spcPts val="770"/>
              </a:spcBef>
              <a:tabLst>
                <a:tab pos="1888489" algn="l"/>
              </a:tabLst>
            </a:pPr>
            <a:r>
              <a:rPr sz="1400" dirty="0">
                <a:solidFill>
                  <a:srgbClr val="231F20"/>
                </a:solidFill>
                <a:latin typeface="小塚ゴシック Pr6N R"/>
                <a:cs typeface="小塚ゴシック Pr6N R"/>
              </a:rPr>
              <a:t>1日体験教室	</a:t>
            </a:r>
            <a:r>
              <a:rPr sz="1400" dirty="0" err="1" smtClean="0">
                <a:solidFill>
                  <a:srgbClr val="231F20"/>
                </a:solidFill>
                <a:latin typeface="小塚ゴシック Pr6N R"/>
                <a:cs typeface="小塚ゴシック Pr6N R"/>
              </a:rPr>
              <a:t>ロクロコース</a:t>
            </a:r>
            <a:r>
              <a:rPr lang="ja-JP" altLang="en-US" sz="1400" dirty="0" smtClean="0">
                <a:solidFill>
                  <a:srgbClr val="231F20"/>
                </a:solidFill>
                <a:latin typeface="小塚ゴシック Pr6N R"/>
                <a:cs typeface="小塚ゴシック Pr6N R"/>
              </a:rPr>
              <a:t> </a:t>
            </a:r>
            <a:r>
              <a:rPr sz="1400" dirty="0" smtClean="0">
                <a:solidFill>
                  <a:srgbClr val="231F20"/>
                </a:solidFill>
                <a:latin typeface="小塚ゴシック Pr6N R"/>
                <a:cs typeface="小塚ゴシック Pr6N R"/>
              </a:rPr>
              <a:t>￥4,00</a:t>
            </a:r>
            <a:r>
              <a:rPr sz="1400" spc="-700" dirty="0" smtClean="0">
                <a:solidFill>
                  <a:srgbClr val="231F20"/>
                </a:solidFill>
                <a:latin typeface="小塚ゴシック Pr6N R"/>
                <a:cs typeface="小塚ゴシック Pr6N R"/>
              </a:rPr>
              <a:t>0</a:t>
            </a:r>
            <a:r>
              <a:rPr lang="ja-JP" altLang="en-US" sz="1400" spc="-700" dirty="0" smtClean="0">
                <a:solidFill>
                  <a:srgbClr val="231F20"/>
                </a:solidFill>
                <a:latin typeface="小塚ゴシック Pr6N R"/>
                <a:cs typeface="小塚ゴシック Pr6N R"/>
              </a:rPr>
              <a:t>　　　　　</a:t>
            </a:r>
            <a:r>
              <a:rPr sz="1400" dirty="0" smtClean="0">
                <a:solidFill>
                  <a:srgbClr val="231F20"/>
                </a:solidFill>
                <a:latin typeface="小塚ゴシック Pr6N R"/>
                <a:cs typeface="小塚ゴシック Pr6N R"/>
              </a:rPr>
              <a:t>（</a:t>
            </a:r>
            <a:r>
              <a:rPr sz="1400" dirty="0">
                <a:solidFill>
                  <a:srgbClr val="231F20"/>
                </a:solidFill>
                <a:latin typeface="小塚ゴシック Pr6N R"/>
                <a:cs typeface="小塚ゴシック Pr6N R"/>
              </a:rPr>
              <a:t>3時間</a:t>
            </a:r>
            <a:r>
              <a:rPr sz="1400" spc="-700" dirty="0" smtClean="0">
                <a:solidFill>
                  <a:srgbClr val="231F20"/>
                </a:solidFill>
                <a:latin typeface="小塚ゴシック Pr6N R"/>
                <a:cs typeface="小塚ゴシック Pr6N R"/>
              </a:rPr>
              <a:t>）</a:t>
            </a:r>
            <a:r>
              <a:rPr lang="ja-JP" altLang="en-US" sz="1400" spc="-700" dirty="0" smtClean="0">
                <a:solidFill>
                  <a:srgbClr val="231F20"/>
                </a:solidFill>
                <a:latin typeface="小塚ゴシック Pr6N R"/>
                <a:cs typeface="小塚ゴシック Pr6N R"/>
              </a:rPr>
              <a:t>　　　　</a:t>
            </a:r>
            <a:r>
              <a:rPr sz="1400" dirty="0" smtClean="0">
                <a:solidFill>
                  <a:srgbClr val="231F20"/>
                </a:solidFill>
                <a:latin typeface="小塚ゴシック Pr6N R"/>
                <a:cs typeface="小塚ゴシック Pr6N R"/>
              </a:rPr>
              <a:t>※</a:t>
            </a:r>
            <a:r>
              <a:rPr sz="1400" dirty="0">
                <a:solidFill>
                  <a:srgbClr val="231F20"/>
                </a:solidFill>
                <a:latin typeface="小塚ゴシック Pr6N R"/>
                <a:cs typeface="小塚ゴシック Pr6N R"/>
              </a:rPr>
              <a:t>材料費込</a:t>
            </a:r>
            <a:endParaRPr sz="1400" dirty="0">
              <a:latin typeface="小塚ゴシック Pr6N R"/>
              <a:cs typeface="小塚ゴシック Pr6N R"/>
            </a:endParaRPr>
          </a:p>
        </p:txBody>
      </p:sp>
      <p:sp>
        <p:nvSpPr>
          <p:cNvPr id="10" name="正方形/長方形 9"/>
          <p:cNvSpPr/>
          <p:nvPr/>
        </p:nvSpPr>
        <p:spPr>
          <a:xfrm>
            <a:off x="4840197" y="9393145"/>
            <a:ext cx="2246400" cy="1159200"/>
          </a:xfrm>
          <a:prstGeom prst="rect">
            <a:avLst/>
          </a:prstGeom>
          <a:solidFill>
            <a:srgbClr val="C9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1019007" rtl="0" eaLnBrk="1" latinLnBrk="0" hangingPunct="1">
              <a:defRPr kumimoji="1" sz="2006" kern="1200">
                <a:solidFill>
                  <a:schemeClr val="lt1"/>
                </a:solidFill>
                <a:latin typeface="+mn-lt"/>
                <a:ea typeface="+mn-ea"/>
                <a:cs typeface="+mn-cs"/>
              </a:defRPr>
            </a:lvl1pPr>
            <a:lvl2pPr marL="509504" algn="l" defTabSz="1019007" rtl="0" eaLnBrk="1" latinLnBrk="0" hangingPunct="1">
              <a:defRPr kumimoji="1" sz="2006" kern="1200">
                <a:solidFill>
                  <a:schemeClr val="lt1"/>
                </a:solidFill>
                <a:latin typeface="+mn-lt"/>
                <a:ea typeface="+mn-ea"/>
                <a:cs typeface="+mn-cs"/>
              </a:defRPr>
            </a:lvl2pPr>
            <a:lvl3pPr marL="1019007" algn="l" defTabSz="1019007" rtl="0" eaLnBrk="1" latinLnBrk="0" hangingPunct="1">
              <a:defRPr kumimoji="1" sz="2006" kern="1200">
                <a:solidFill>
                  <a:schemeClr val="lt1"/>
                </a:solidFill>
                <a:latin typeface="+mn-lt"/>
                <a:ea typeface="+mn-ea"/>
                <a:cs typeface="+mn-cs"/>
              </a:defRPr>
            </a:lvl3pPr>
            <a:lvl4pPr marL="1528511" algn="l" defTabSz="1019007" rtl="0" eaLnBrk="1" latinLnBrk="0" hangingPunct="1">
              <a:defRPr kumimoji="1" sz="2006" kern="1200">
                <a:solidFill>
                  <a:schemeClr val="lt1"/>
                </a:solidFill>
                <a:latin typeface="+mn-lt"/>
                <a:ea typeface="+mn-ea"/>
                <a:cs typeface="+mn-cs"/>
              </a:defRPr>
            </a:lvl4pPr>
            <a:lvl5pPr marL="2038015" algn="l" defTabSz="1019007" rtl="0" eaLnBrk="1" latinLnBrk="0" hangingPunct="1">
              <a:defRPr kumimoji="1" sz="2006" kern="1200">
                <a:solidFill>
                  <a:schemeClr val="lt1"/>
                </a:solidFill>
                <a:latin typeface="+mn-lt"/>
                <a:ea typeface="+mn-ea"/>
                <a:cs typeface="+mn-cs"/>
              </a:defRPr>
            </a:lvl5pPr>
            <a:lvl6pPr marL="2547518" algn="l" defTabSz="1019007" rtl="0" eaLnBrk="1" latinLnBrk="0" hangingPunct="1">
              <a:defRPr kumimoji="1" sz="2006" kern="1200">
                <a:solidFill>
                  <a:schemeClr val="lt1"/>
                </a:solidFill>
                <a:latin typeface="+mn-lt"/>
                <a:ea typeface="+mn-ea"/>
                <a:cs typeface="+mn-cs"/>
              </a:defRPr>
            </a:lvl6pPr>
            <a:lvl7pPr marL="3057022" algn="l" defTabSz="1019007" rtl="0" eaLnBrk="1" latinLnBrk="0" hangingPunct="1">
              <a:defRPr kumimoji="1" sz="2006" kern="1200">
                <a:solidFill>
                  <a:schemeClr val="lt1"/>
                </a:solidFill>
                <a:latin typeface="+mn-lt"/>
                <a:ea typeface="+mn-ea"/>
                <a:cs typeface="+mn-cs"/>
              </a:defRPr>
            </a:lvl7pPr>
            <a:lvl8pPr marL="3566526" algn="l" defTabSz="1019007" rtl="0" eaLnBrk="1" latinLnBrk="0" hangingPunct="1">
              <a:defRPr kumimoji="1" sz="2006" kern="1200">
                <a:solidFill>
                  <a:schemeClr val="lt1"/>
                </a:solidFill>
                <a:latin typeface="+mn-lt"/>
                <a:ea typeface="+mn-ea"/>
                <a:cs typeface="+mn-cs"/>
              </a:defRPr>
            </a:lvl8pPr>
            <a:lvl9pPr marL="4076029" algn="l" defTabSz="1019007" rtl="0" eaLnBrk="1" latinLnBrk="0" hangingPunct="1">
              <a:defRPr kumimoji="1" sz="2006" kern="1200">
                <a:solidFill>
                  <a:schemeClr val="lt1"/>
                </a:solidFill>
                <a:latin typeface="+mn-lt"/>
                <a:ea typeface="+mn-ea"/>
                <a:cs typeface="+mn-cs"/>
              </a:defRPr>
            </a:lvl9pPr>
          </a:lstStyle>
          <a:p>
            <a:pPr algn="ctr"/>
            <a:r>
              <a:rPr lang="ja-JP" altLang="en-US" sz="1200" dirty="0">
                <a:solidFill>
                  <a:schemeClr val="tx1"/>
                </a:solidFill>
              </a:rPr>
              <a:t>地図</a:t>
            </a:r>
            <a:r>
              <a:rPr lang="ja-JP" altLang="en-US" sz="1200" dirty="0" smtClean="0">
                <a:solidFill>
                  <a:schemeClr val="tx1"/>
                </a:solidFill>
              </a:rPr>
              <a:t>が</a:t>
            </a:r>
            <a:r>
              <a:rPr lang="ja-JP" altLang="en-US" sz="1200" dirty="0">
                <a:solidFill>
                  <a:schemeClr val="tx1"/>
                </a:solidFill>
              </a:rPr>
              <a:t>入</a:t>
            </a:r>
            <a:r>
              <a:rPr lang="ja-JP" altLang="en-US" sz="1200" dirty="0" smtClean="0">
                <a:solidFill>
                  <a:schemeClr val="tx1"/>
                </a:solidFill>
              </a:rPr>
              <a:t>ります</a:t>
            </a:r>
            <a:endParaRPr kumimoji="1" lang="ja-JP" altLang="en-US" sz="1200" dirty="0">
              <a:solidFill>
                <a:schemeClr val="tx1"/>
              </a:solidFill>
            </a:endParaRPr>
          </a:p>
        </p:txBody>
      </p:sp>
      <p:sp>
        <p:nvSpPr>
          <p:cNvPr id="14" name="正方形/長方形 13"/>
          <p:cNvSpPr/>
          <p:nvPr/>
        </p:nvSpPr>
        <p:spPr>
          <a:xfrm>
            <a:off x="0" y="0"/>
            <a:ext cx="7776000" cy="6670800"/>
          </a:xfrm>
          <a:prstGeom prst="rect">
            <a:avLst/>
          </a:prstGeom>
          <a:solidFill>
            <a:srgbClr val="C9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1019007" rtl="0" eaLnBrk="1" latinLnBrk="0" hangingPunct="1">
              <a:defRPr kumimoji="1" sz="2006" kern="1200">
                <a:solidFill>
                  <a:schemeClr val="lt1"/>
                </a:solidFill>
                <a:latin typeface="+mn-lt"/>
                <a:ea typeface="+mn-ea"/>
                <a:cs typeface="+mn-cs"/>
              </a:defRPr>
            </a:lvl1pPr>
            <a:lvl2pPr marL="509504" algn="l" defTabSz="1019007" rtl="0" eaLnBrk="1" latinLnBrk="0" hangingPunct="1">
              <a:defRPr kumimoji="1" sz="2006" kern="1200">
                <a:solidFill>
                  <a:schemeClr val="lt1"/>
                </a:solidFill>
                <a:latin typeface="+mn-lt"/>
                <a:ea typeface="+mn-ea"/>
                <a:cs typeface="+mn-cs"/>
              </a:defRPr>
            </a:lvl2pPr>
            <a:lvl3pPr marL="1019007" algn="l" defTabSz="1019007" rtl="0" eaLnBrk="1" latinLnBrk="0" hangingPunct="1">
              <a:defRPr kumimoji="1" sz="2006" kern="1200">
                <a:solidFill>
                  <a:schemeClr val="lt1"/>
                </a:solidFill>
                <a:latin typeface="+mn-lt"/>
                <a:ea typeface="+mn-ea"/>
                <a:cs typeface="+mn-cs"/>
              </a:defRPr>
            </a:lvl3pPr>
            <a:lvl4pPr marL="1528511" algn="l" defTabSz="1019007" rtl="0" eaLnBrk="1" latinLnBrk="0" hangingPunct="1">
              <a:defRPr kumimoji="1" sz="2006" kern="1200">
                <a:solidFill>
                  <a:schemeClr val="lt1"/>
                </a:solidFill>
                <a:latin typeface="+mn-lt"/>
                <a:ea typeface="+mn-ea"/>
                <a:cs typeface="+mn-cs"/>
              </a:defRPr>
            </a:lvl4pPr>
            <a:lvl5pPr marL="2038015" algn="l" defTabSz="1019007" rtl="0" eaLnBrk="1" latinLnBrk="0" hangingPunct="1">
              <a:defRPr kumimoji="1" sz="2006" kern="1200">
                <a:solidFill>
                  <a:schemeClr val="lt1"/>
                </a:solidFill>
                <a:latin typeface="+mn-lt"/>
                <a:ea typeface="+mn-ea"/>
                <a:cs typeface="+mn-cs"/>
              </a:defRPr>
            </a:lvl5pPr>
            <a:lvl6pPr marL="2547518" algn="l" defTabSz="1019007" rtl="0" eaLnBrk="1" latinLnBrk="0" hangingPunct="1">
              <a:defRPr kumimoji="1" sz="2006" kern="1200">
                <a:solidFill>
                  <a:schemeClr val="lt1"/>
                </a:solidFill>
                <a:latin typeface="+mn-lt"/>
                <a:ea typeface="+mn-ea"/>
                <a:cs typeface="+mn-cs"/>
              </a:defRPr>
            </a:lvl6pPr>
            <a:lvl7pPr marL="3057022" algn="l" defTabSz="1019007" rtl="0" eaLnBrk="1" latinLnBrk="0" hangingPunct="1">
              <a:defRPr kumimoji="1" sz="2006" kern="1200">
                <a:solidFill>
                  <a:schemeClr val="lt1"/>
                </a:solidFill>
                <a:latin typeface="+mn-lt"/>
                <a:ea typeface="+mn-ea"/>
                <a:cs typeface="+mn-cs"/>
              </a:defRPr>
            </a:lvl7pPr>
            <a:lvl8pPr marL="3566526" algn="l" defTabSz="1019007" rtl="0" eaLnBrk="1" latinLnBrk="0" hangingPunct="1">
              <a:defRPr kumimoji="1" sz="2006" kern="1200">
                <a:solidFill>
                  <a:schemeClr val="lt1"/>
                </a:solidFill>
                <a:latin typeface="+mn-lt"/>
                <a:ea typeface="+mn-ea"/>
                <a:cs typeface="+mn-cs"/>
              </a:defRPr>
            </a:lvl8pPr>
            <a:lvl9pPr marL="4076029" algn="l" defTabSz="1019007" rtl="0" eaLnBrk="1" latinLnBrk="0" hangingPunct="1">
              <a:defRPr kumimoji="1" sz="2006" kern="1200">
                <a:solidFill>
                  <a:schemeClr val="lt1"/>
                </a:solidFill>
                <a:latin typeface="+mn-lt"/>
                <a:ea typeface="+mn-ea"/>
                <a:cs typeface="+mn-cs"/>
              </a:defRPr>
            </a:lvl9pPr>
          </a:lstStyle>
          <a:p>
            <a:pPr algn="ctr"/>
            <a:r>
              <a:rPr lang="ja-JP" altLang="en-US" sz="1200" dirty="0" smtClean="0">
                <a:solidFill>
                  <a:schemeClr val="tx1"/>
                </a:solidFill>
              </a:rPr>
              <a:t>写真が</a:t>
            </a:r>
            <a:r>
              <a:rPr lang="ja-JP" altLang="en-US" sz="1200" dirty="0">
                <a:solidFill>
                  <a:schemeClr val="tx1"/>
                </a:solidFill>
              </a:rPr>
              <a:t>入</a:t>
            </a:r>
            <a:r>
              <a:rPr lang="ja-JP" altLang="en-US" sz="1200" dirty="0" smtClean="0">
                <a:solidFill>
                  <a:schemeClr val="tx1"/>
                </a:solidFill>
              </a:rPr>
              <a:t>ります</a:t>
            </a:r>
            <a:endParaRPr kumimoji="1" lang="ja-JP" altLang="en-US" sz="1200" dirty="0">
              <a:solidFill>
                <a:schemeClr val="tx1"/>
              </a:solidFill>
            </a:endParaRPr>
          </a:p>
        </p:txBody>
      </p:sp>
      <p:pic>
        <p:nvPicPr>
          <p:cNvPr id="17" name="図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1600" y="5684400"/>
            <a:ext cx="3590551" cy="871730"/>
          </a:xfrm>
          <a:prstGeom prst="rect">
            <a:avLst/>
          </a:prstGeom>
        </p:spPr>
      </p:pic>
    </p:spTree>
    <p:extLst>
      <p:ext uri="{BB962C8B-B14F-4D97-AF65-F5344CB8AC3E}">
        <p14:creationId xmlns:p14="http://schemas.microsoft.com/office/powerpoint/2010/main" val="730166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potty</Template>
  <TotalTime>6</TotalTime>
  <Words>131</Words>
  <Application>Microsoft Office PowerPoint</Application>
  <PresentationFormat>ユーザー設定</PresentationFormat>
  <Paragraphs>28</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HG丸ｺﾞｼｯｸM-PRO</vt:lpstr>
      <vt:lpstr>ＭＳ Ｐゴシック</vt:lpstr>
      <vt:lpstr>小塚ゴシック Pr6N M</vt:lpstr>
      <vt:lpstr>小塚ゴシック Pr6N R</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chibayou</dc:creator>
  <cp:lastModifiedBy>wellenetz</cp:lastModifiedBy>
  <cp:revision>4</cp:revision>
  <cp:lastPrinted>2015-10-28T05:50:51Z</cp:lastPrinted>
  <dcterms:created xsi:type="dcterms:W3CDTF">2018-05-20T11:48:28Z</dcterms:created>
  <dcterms:modified xsi:type="dcterms:W3CDTF">2018-05-21T04:37:52Z</dcterms:modified>
</cp:coreProperties>
</file>