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EF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094"/>
            <a:ext cx="7772400" cy="1088622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24210"/>
            <a:ext cx="5565659" cy="256642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12" y="6861028"/>
            <a:ext cx="1246635" cy="63703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236" y="6882293"/>
            <a:ext cx="1301499" cy="60350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724" y="6729963"/>
            <a:ext cx="1258827" cy="7680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855" y="9224194"/>
            <a:ext cx="2246381" cy="115824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59" y="823651"/>
            <a:ext cx="5306579" cy="652273"/>
          </a:xfrm>
          <a:prstGeom prst="rect">
            <a:avLst/>
          </a:prstGeom>
        </p:spPr>
      </p:pic>
      <p:sp>
        <p:nvSpPr>
          <p:cNvPr id="13" name="object 2"/>
          <p:cNvSpPr txBox="1">
            <a:spLocks/>
          </p:cNvSpPr>
          <p:nvPr/>
        </p:nvSpPr>
        <p:spPr>
          <a:xfrm>
            <a:off x="2654312" y="2626045"/>
            <a:ext cx="2426335" cy="105798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US" altLang="ja-JP" sz="6800" spc="660" dirty="0" smtClean="0">
                <a:solidFill>
                  <a:srgbClr val="00AEE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¥300</a:t>
            </a:r>
            <a:endParaRPr lang="en-US" altLang="ja-JP" sz="6800" spc="660" dirty="0">
              <a:solidFill>
                <a:srgbClr val="00AEEF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object 4"/>
          <p:cNvSpPr txBox="1"/>
          <p:nvPr/>
        </p:nvSpPr>
        <p:spPr>
          <a:xfrm>
            <a:off x="669055" y="9124268"/>
            <a:ext cx="3960000" cy="13341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5"/>
              </a:spcBef>
            </a:pPr>
            <a:r>
              <a:rPr sz="2400" dirty="0">
                <a:solidFill>
                  <a:srgbClr val="00AEEF"/>
                </a:solidFill>
                <a:latin typeface="ＭＳ Ｐゴシック"/>
                <a:cs typeface="ＭＳ Ｐゴシック"/>
              </a:rPr>
              <a:t>レンタカーアスクル</a:t>
            </a:r>
            <a:endParaRPr sz="24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515"/>
              </a:spcBef>
              <a:tabLst>
                <a:tab pos="1255395" algn="l"/>
              </a:tabLst>
            </a:pPr>
            <a:r>
              <a:rPr sz="1700" spc="25" dirty="0">
                <a:solidFill>
                  <a:srgbClr val="00AEEF"/>
                </a:solidFill>
                <a:latin typeface="ＭＳ Ｐゴシック"/>
                <a:cs typeface="ＭＳ Ｐゴシック"/>
              </a:rPr>
              <a:t>〒</a:t>
            </a:r>
            <a:r>
              <a:rPr sz="1700" spc="5" dirty="0">
                <a:solidFill>
                  <a:srgbClr val="00AEEF"/>
                </a:solidFill>
                <a:latin typeface="ＭＳ Ｐゴシック"/>
                <a:cs typeface="ＭＳ Ｐゴシック"/>
              </a:rPr>
              <a:t>135-0061	</a:t>
            </a:r>
            <a:r>
              <a:rPr sz="1700" spc="25" dirty="0">
                <a:solidFill>
                  <a:srgbClr val="00AEEF"/>
                </a:solidFill>
                <a:latin typeface="ＭＳ Ｐゴシック"/>
                <a:cs typeface="ＭＳ Ｐゴシック"/>
              </a:rPr>
              <a:t>東京都江東区豊洲</a:t>
            </a:r>
            <a:r>
              <a:rPr sz="1700" spc="5" dirty="0">
                <a:solidFill>
                  <a:srgbClr val="00AEEF"/>
                </a:solidFill>
                <a:latin typeface="ＭＳ Ｐゴシック"/>
                <a:cs typeface="ＭＳ Ｐゴシック"/>
              </a:rPr>
              <a:t>3-2-3</a:t>
            </a:r>
            <a:endParaRPr sz="1700" dirty="0">
              <a:latin typeface="ＭＳ Ｐゴシック"/>
              <a:cs typeface="ＭＳ Ｐゴシック"/>
            </a:endParaRPr>
          </a:p>
          <a:p>
            <a:pPr marL="12700">
              <a:lnSpc>
                <a:spcPts val="2450"/>
              </a:lnSpc>
              <a:spcBef>
                <a:spcPts val="185"/>
              </a:spcBef>
            </a:pPr>
            <a:r>
              <a:rPr sz="2550" baseline="4901" dirty="0">
                <a:solidFill>
                  <a:srgbClr val="00AEEF"/>
                </a:solidFill>
                <a:latin typeface="ＭＳ Ｐゴシック"/>
                <a:cs typeface="ＭＳ Ｐゴシック"/>
              </a:rPr>
              <a:t>TEL.</a:t>
            </a:r>
            <a:r>
              <a:rPr sz="2100" dirty="0">
                <a:solidFill>
                  <a:srgbClr val="00AEEF"/>
                </a:solidFill>
                <a:latin typeface="ＭＳ Ｐゴシック"/>
                <a:cs typeface="ＭＳ Ｐゴシック"/>
              </a:rPr>
              <a:t>03-1234-1111</a:t>
            </a:r>
            <a:endParaRPr sz="2100" dirty="0">
              <a:latin typeface="ＭＳ Ｐゴシック"/>
              <a:cs typeface="ＭＳ Ｐゴシック"/>
            </a:endParaRPr>
          </a:p>
          <a:p>
            <a:pPr marL="12700">
              <a:lnSpc>
                <a:spcPts val="1970"/>
              </a:lnSpc>
            </a:pPr>
            <a:r>
              <a:rPr sz="1700" spc="5" dirty="0">
                <a:solidFill>
                  <a:srgbClr val="00AEEF"/>
                </a:solidFill>
                <a:latin typeface="ＭＳ Ｐゴシック"/>
                <a:cs typeface="ＭＳ Ｐゴシック"/>
              </a:rPr>
              <a:t>URL：http://www.askult.com/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15" name="object 5"/>
          <p:cNvSpPr txBox="1"/>
          <p:nvPr/>
        </p:nvSpPr>
        <p:spPr>
          <a:xfrm>
            <a:off x="1754398" y="4711546"/>
            <a:ext cx="4292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4800" dirty="0" smtClean="0">
                <a:solidFill>
                  <a:srgbClr val="00AEEF"/>
                </a:solidFill>
                <a:latin typeface="小塚ゴシック Pr6N R"/>
                <a:cs typeface="小塚ゴシック Pr6N R"/>
              </a:rPr>
              <a:t>格安レンタカー</a:t>
            </a:r>
            <a:endParaRPr sz="2100" dirty="0">
              <a:latin typeface="HG創英角ｺﾞｼｯｸUB"/>
              <a:cs typeface="HG創英角ｺﾞｼｯｸUB"/>
            </a:endParaRPr>
          </a:p>
        </p:txBody>
      </p:sp>
      <p:sp>
        <p:nvSpPr>
          <p:cNvPr id="16" name="object 6"/>
          <p:cNvSpPr txBox="1"/>
          <p:nvPr/>
        </p:nvSpPr>
        <p:spPr>
          <a:xfrm>
            <a:off x="689025" y="7535064"/>
            <a:ext cx="2124000" cy="970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7715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軽タイプ</a:t>
            </a:r>
            <a:endParaRPr sz="1200" dirty="0">
              <a:latin typeface="HG創英角ｺﾞｼｯｸUB"/>
              <a:cs typeface="HG創英角ｺﾞｼｯｸUB"/>
            </a:endParaRPr>
          </a:p>
          <a:p>
            <a:pPr marL="12700" marR="5080" algn="just">
              <a:lnSpc>
                <a:spcPct val="104200"/>
              </a:lnSpc>
            </a:pPr>
            <a:r>
              <a:rPr sz="12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車体サイズが小さく</a:t>
            </a:r>
            <a:r>
              <a:rPr sz="1200" spc="-6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、</a:t>
            </a:r>
            <a:r>
              <a:rPr sz="12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小回りの 利くクラス</a:t>
            </a:r>
            <a:r>
              <a:rPr sz="1200" spc="-6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。</a:t>
            </a:r>
            <a:r>
              <a:rPr sz="12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少人数でのお出か けや</a:t>
            </a:r>
            <a:r>
              <a:rPr sz="1200" spc="-6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、</a:t>
            </a:r>
            <a:r>
              <a:rPr sz="12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ちょっとしたお買い物に 最適です。</a:t>
            </a:r>
            <a:endParaRPr sz="1200" dirty="0">
              <a:latin typeface="HG創英角ｺﾞｼｯｸUB"/>
              <a:cs typeface="HG創英角ｺﾞｼｯｸUB"/>
            </a:endParaRPr>
          </a:p>
        </p:txBody>
      </p:sp>
      <p:sp>
        <p:nvSpPr>
          <p:cNvPr id="18" name="object 8"/>
          <p:cNvSpPr txBox="1"/>
          <p:nvPr/>
        </p:nvSpPr>
        <p:spPr>
          <a:xfrm>
            <a:off x="5324576" y="7535064"/>
            <a:ext cx="2082800" cy="7797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トラックタイプ</a:t>
            </a:r>
            <a:endParaRPr sz="1200" dirty="0">
              <a:latin typeface="HG創英角ｺﾞｼｯｸUB"/>
              <a:cs typeface="HG創英角ｺﾞｼｯｸUB"/>
            </a:endParaRPr>
          </a:p>
          <a:p>
            <a:pPr marL="12700" marR="5080" algn="just">
              <a:lnSpc>
                <a:spcPct val="104200"/>
              </a:lnSpc>
            </a:pPr>
            <a:r>
              <a:rPr sz="12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背の高い荷物や小荷物の運搬 に最適</a:t>
            </a:r>
            <a:r>
              <a:rPr sz="1200" spc="-6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。</a:t>
            </a:r>
            <a:r>
              <a:rPr sz="120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小回りがきいてらくら く運転できます。</a:t>
            </a:r>
            <a:endParaRPr sz="1200" dirty="0">
              <a:latin typeface="HG創英角ｺﾞｼｯｸUB"/>
              <a:cs typeface="HG創英角ｺﾞｼｯｸUB"/>
            </a:endParaRPr>
          </a:p>
        </p:txBody>
      </p:sp>
      <p:sp>
        <p:nvSpPr>
          <p:cNvPr id="19" name="object 5"/>
          <p:cNvSpPr txBox="1"/>
          <p:nvPr/>
        </p:nvSpPr>
        <p:spPr>
          <a:xfrm>
            <a:off x="1754398" y="5463034"/>
            <a:ext cx="429260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5875" algn="ctr">
              <a:lnSpc>
                <a:spcPct val="100000"/>
              </a:lnSpc>
              <a:spcBef>
                <a:spcPts val="150"/>
              </a:spcBef>
            </a:pPr>
            <a:r>
              <a:rPr sz="2800" spc="10" dirty="0" smtClean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-</a:t>
            </a:r>
            <a:r>
              <a:rPr sz="2800" spc="1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10</a:t>
            </a:r>
            <a:r>
              <a:rPr sz="2800" spc="25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分</a:t>
            </a:r>
            <a:r>
              <a:rPr sz="2800" spc="10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300</a:t>
            </a:r>
            <a:r>
              <a:rPr sz="2800" spc="25" dirty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円から</a:t>
            </a:r>
            <a:r>
              <a:rPr sz="2800" spc="10" dirty="0" smtClean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-</a:t>
            </a:r>
            <a:endParaRPr sz="2100" dirty="0">
              <a:latin typeface="HG創英角ｺﾞｼｯｸUB"/>
              <a:cs typeface="HG創英角ｺﾞｼｯｸUB"/>
            </a:endParaRPr>
          </a:p>
        </p:txBody>
      </p:sp>
      <p:sp>
        <p:nvSpPr>
          <p:cNvPr id="20" name="object 5"/>
          <p:cNvSpPr txBox="1"/>
          <p:nvPr/>
        </p:nvSpPr>
        <p:spPr>
          <a:xfrm>
            <a:off x="1754398" y="6046527"/>
            <a:ext cx="4292600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2390" algn="ctr">
              <a:lnSpc>
                <a:spcPct val="100000"/>
              </a:lnSpc>
              <a:spcBef>
                <a:spcPts val="1330"/>
              </a:spcBef>
            </a:pPr>
            <a:r>
              <a:rPr sz="2100" dirty="0" smtClean="0">
                <a:solidFill>
                  <a:srgbClr val="00AEEF"/>
                </a:solidFill>
                <a:latin typeface="HG創英角ｺﾞｼｯｸUB"/>
                <a:cs typeface="HG創英角ｺﾞｼｯｸUB"/>
              </a:rPr>
              <a:t>車種別レンタカー</a:t>
            </a:r>
            <a:endParaRPr sz="2100" dirty="0">
              <a:latin typeface="HG創英角ｺﾞｼｯｸUB"/>
              <a:cs typeface="HG創英角ｺﾞｼｯｸUB"/>
            </a:endParaRPr>
          </a:p>
        </p:txBody>
      </p:sp>
      <p:sp>
        <p:nvSpPr>
          <p:cNvPr id="21" name="object 6"/>
          <p:cNvSpPr txBox="1"/>
          <p:nvPr/>
        </p:nvSpPr>
        <p:spPr>
          <a:xfrm>
            <a:off x="3006800" y="7535064"/>
            <a:ext cx="2160000" cy="9489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200" dirty="0">
                <a:solidFill>
                  <a:srgbClr val="00AEEF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HG創英角ｺﾞｼｯｸUB"/>
              </a:rPr>
              <a:t>ミニバン・ワゴンタイプ </a:t>
            </a:r>
            <a:endParaRPr lang="en-US" altLang="ja-JP" sz="1200" dirty="0" smtClean="0">
              <a:solidFill>
                <a:srgbClr val="00AEEF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  <a:cs typeface="HG創英角ｺﾞｼｯｸUB"/>
            </a:endParaRPr>
          </a:p>
          <a:p>
            <a:pPr algn="just">
              <a:lnSpc>
                <a:spcPct val="100000"/>
              </a:lnSpc>
              <a:spcBef>
                <a:spcPts val="100"/>
              </a:spcBef>
            </a:pPr>
            <a:r>
              <a:rPr lang="ja-JP" altLang="en-US" sz="1200" dirty="0" smtClean="0">
                <a:solidFill>
                  <a:srgbClr val="00AEEF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HG創英角ｺﾞｼｯｸUB"/>
              </a:rPr>
              <a:t>ミニバン</a:t>
            </a:r>
            <a:r>
              <a:rPr lang="ja-JP" altLang="en-US" sz="1200" dirty="0">
                <a:solidFill>
                  <a:srgbClr val="00AEEF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HG創英角ｺﾞｼｯｸUB"/>
              </a:rPr>
              <a:t>・ワゴンタイプで一番 小さいサイズ。</a:t>
            </a:r>
            <a:r>
              <a:rPr lang="en-US" altLang="ja-JP" sz="1200" dirty="0">
                <a:solidFill>
                  <a:srgbClr val="00AEEF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HG創英角ｺﾞｼｯｸUB"/>
              </a:rPr>
              <a:t>4</a:t>
            </a:r>
            <a:r>
              <a:rPr lang="ja-JP" altLang="en-US" sz="1200" dirty="0">
                <a:solidFill>
                  <a:srgbClr val="00AEEF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HG創英角ｺﾞｼｯｸUB"/>
              </a:rPr>
              <a:t>～</a:t>
            </a:r>
            <a:r>
              <a:rPr lang="en-US" altLang="ja-JP" sz="1200" dirty="0">
                <a:solidFill>
                  <a:srgbClr val="00AEEF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HG創英角ｺﾞｼｯｸUB"/>
              </a:rPr>
              <a:t>5</a:t>
            </a:r>
            <a:r>
              <a:rPr lang="ja-JP" altLang="en-US" sz="1200" dirty="0">
                <a:solidFill>
                  <a:srgbClr val="00AEEF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HG創英角ｺﾞｼｯｸUB"/>
              </a:rPr>
              <a:t>人での旅行 や大きな荷物でのレジャーに 最適。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702855" y="9224194"/>
            <a:ext cx="2246400" cy="1159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43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rent a car</Template>
  <TotalTime>1</TotalTime>
  <Words>170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HGS創英角ｺﾞｼｯｸUB</vt:lpstr>
      <vt:lpstr>HG丸ｺﾞｼｯｸM-PRO</vt:lpstr>
      <vt:lpstr>HG創英角ｺﾞｼｯｸUB</vt:lpstr>
      <vt:lpstr>ＭＳ Ｐゴシック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2018-05-20T11:48:47Z</dcterms:created>
  <dcterms:modified xsi:type="dcterms:W3CDTF">2018-05-21T04:39:26Z</dcterms:modified>
</cp:coreProperties>
</file>