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8" t="6409" r="7888"/>
          <a:stretch/>
        </p:blipFill>
        <p:spPr>
          <a:xfrm>
            <a:off x="0" y="334"/>
            <a:ext cx="7776000" cy="1090737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8" y="3179418"/>
            <a:ext cx="4191009" cy="605943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434" y="9137122"/>
            <a:ext cx="2255525" cy="116129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18" y="2131202"/>
            <a:ext cx="1149098" cy="6397765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5424632" y="3348828"/>
            <a:ext cx="493340" cy="56520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２</a:t>
            </a:r>
            <a:r>
              <a:rPr lang="en-US" altLang="ja-JP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0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１８年７月５</a:t>
            </a:r>
            <a:r>
              <a:rPr lang="ja-JP" altLang="en-US" spc="-8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（木</a:t>
            </a:r>
            <a:r>
              <a:rPr lang="ja-JP" altLang="en-US" spc="-8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）</a:t>
            </a:r>
            <a:r>
              <a:rPr lang="ja-JP" altLang="en-US" spc="-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６</a:t>
            </a:r>
            <a:r>
              <a:rPr lang="ja-JP" altLang="en-US" spc="-8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（金</a:t>
            </a:r>
            <a:r>
              <a:rPr lang="ja-JP" altLang="en-US" spc="-8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）</a:t>
            </a:r>
            <a:r>
              <a:rPr lang="ja-JP" altLang="en-US" spc="-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７</a:t>
            </a:r>
            <a:r>
              <a:rPr lang="ja-JP" altLang="en-US" spc="-8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</a:t>
            </a:r>
            <a:r>
              <a:rPr lang="ja-JP" altLang="en-US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（土）</a:t>
            </a:r>
            <a:endParaRPr lang="ja-JP" altLang="en-US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3" name="object 10"/>
          <p:cNvSpPr txBox="1"/>
          <p:nvPr/>
        </p:nvSpPr>
        <p:spPr>
          <a:xfrm>
            <a:off x="661767" y="9226154"/>
            <a:ext cx="3600000" cy="103441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lang="ja-JP" altLang="en-US" sz="1950" spc="1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アスクル七夕まつり実行委員会</a:t>
            </a:r>
          </a:p>
          <a:p>
            <a:pPr marL="12700" marR="5080">
              <a:lnSpc>
                <a:spcPct val="112799"/>
              </a:lnSpc>
              <a:spcBef>
                <a:spcPts val="10"/>
              </a:spcBef>
            </a:pPr>
            <a:r>
              <a:rPr sz="1300" spc="15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〒</a:t>
            </a:r>
            <a:r>
              <a:rPr sz="1300" spc="5" dirty="0">
                <a:solidFill>
                  <a:schemeClr val="bg1"/>
                </a:solidFill>
                <a:latin typeface="ＭＳ Ｐゴシック"/>
                <a:cs typeface="ＭＳ Ｐゴシック"/>
              </a:rPr>
              <a:t>135-0061</a:t>
            </a:r>
            <a:r>
              <a:rPr sz="1300" spc="37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300" spc="15" dirty="0">
                <a:solidFill>
                  <a:schemeClr val="bg1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300" spc="5" dirty="0">
                <a:solidFill>
                  <a:schemeClr val="bg1"/>
                </a:solidFill>
                <a:latin typeface="ＭＳ Ｐゴシック"/>
                <a:cs typeface="ＭＳ Ｐゴシック"/>
              </a:rPr>
              <a:t>3-2-3  </a:t>
            </a:r>
            <a:endParaRPr lang="en-US" sz="1300" spc="5" dirty="0" smtClean="0">
              <a:solidFill>
                <a:schemeClr val="bg1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12799"/>
              </a:lnSpc>
              <a:spcBef>
                <a:spcPts val="10"/>
              </a:spcBef>
            </a:pPr>
            <a:r>
              <a:rPr sz="1300" spc="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TEL.03-1234-1111</a:t>
            </a:r>
            <a:endParaRPr sz="13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300" spc="0" dirty="0">
                <a:solidFill>
                  <a:schemeClr val="bg1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3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015434" y="9137122"/>
            <a:ext cx="22464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8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tanabata</Template>
  <TotalTime>1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HG明朝E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2018-05-20T11:49:00Z</dcterms:created>
  <dcterms:modified xsi:type="dcterms:W3CDTF">2018-05-21T04:41:14Z</dcterms:modified>
</cp:coreProperties>
</file>