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90451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81" y="2136170"/>
            <a:ext cx="6455677" cy="567234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932" y="9308983"/>
            <a:ext cx="2255525" cy="116433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475" y="1233677"/>
            <a:ext cx="917450" cy="4898146"/>
          </a:xfrm>
          <a:prstGeom prst="rect">
            <a:avLst/>
          </a:prstGeom>
        </p:spPr>
      </p:pic>
      <p:sp>
        <p:nvSpPr>
          <p:cNvPr id="11" name="object 3"/>
          <p:cNvSpPr txBox="1"/>
          <p:nvPr/>
        </p:nvSpPr>
        <p:spPr>
          <a:xfrm>
            <a:off x="550558" y="9373944"/>
            <a:ext cx="4212000" cy="1034415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5"/>
              </a:spcBef>
            </a:pPr>
            <a:r>
              <a:rPr sz="1950" spc="2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ア</a:t>
            </a:r>
            <a:r>
              <a:rPr sz="1950" spc="2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スクル星座観賞実行委員会</a:t>
            </a:r>
            <a:endParaRPr sz="1950" dirty="0">
              <a:latin typeface="ＭＳ Ｐゴシック"/>
              <a:cs typeface="ＭＳ Ｐゴシック"/>
            </a:endParaRPr>
          </a:p>
          <a:p>
            <a:pPr marL="12700" marR="465455">
              <a:lnSpc>
                <a:spcPct val="112799"/>
              </a:lnSpc>
              <a:spcBef>
                <a:spcPts val="10"/>
              </a:spcBef>
            </a:pPr>
            <a:r>
              <a:rPr sz="1300" spc="1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〒</a:t>
            </a:r>
            <a:r>
              <a:rPr sz="1300" spc="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135-0061</a:t>
            </a:r>
            <a:r>
              <a:rPr lang="ja-JP" altLang="en-US" sz="1300" spc="37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sz="1300" spc="1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東京都江東区豊洲</a:t>
            </a:r>
            <a:r>
              <a:rPr sz="1300" spc="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3-2-3  </a:t>
            </a:r>
            <a:endParaRPr lang="en-US" sz="1300" spc="5" dirty="0" smtClean="0">
              <a:solidFill>
                <a:srgbClr val="FFFFFF"/>
              </a:solidFill>
              <a:latin typeface="ＭＳ Ｐゴシック"/>
              <a:cs typeface="ＭＳ Ｐゴシック"/>
            </a:endParaRPr>
          </a:p>
          <a:p>
            <a:pPr marL="12700" marR="465455">
              <a:lnSpc>
                <a:spcPct val="112799"/>
              </a:lnSpc>
              <a:spcBef>
                <a:spcPts val="10"/>
              </a:spcBef>
            </a:pPr>
            <a:r>
              <a:rPr sz="1300" spc="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TEL.03-1234-1111</a:t>
            </a:r>
            <a:endParaRPr sz="1300" dirty="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1300" spc="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URL：http://www.askult.com/</a:t>
            </a:r>
            <a:endParaRPr sz="1300" dirty="0">
              <a:latin typeface="ＭＳ Ｐゴシック"/>
              <a:cs typeface="ＭＳ Ｐゴシック"/>
            </a:endParaRPr>
          </a:p>
        </p:txBody>
      </p:sp>
      <p:sp>
        <p:nvSpPr>
          <p:cNvPr id="12" name="object 4"/>
          <p:cNvSpPr txBox="1"/>
          <p:nvPr/>
        </p:nvSpPr>
        <p:spPr>
          <a:xfrm>
            <a:off x="1943787" y="7505534"/>
            <a:ext cx="3888000" cy="8458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3229"/>
              </a:lnSpc>
              <a:spcBef>
                <a:spcPts val="100"/>
              </a:spcBef>
            </a:pPr>
            <a:r>
              <a:rPr sz="2800" dirty="0">
                <a:solidFill>
                  <a:srgbClr val="FFFFFF"/>
                </a:solidFill>
                <a:latin typeface="HGPｺﾞｼｯｸE"/>
                <a:cs typeface="HGPｺﾞｼｯｸE"/>
              </a:rPr>
              <a:t>10/20（土）〜11/20（火）</a:t>
            </a:r>
            <a:endParaRPr sz="2800" dirty="0">
              <a:latin typeface="HGPｺﾞｼｯｸE"/>
              <a:cs typeface="HGPｺﾞｼｯｸE"/>
            </a:endParaRPr>
          </a:p>
          <a:p>
            <a:pPr algn="ctr">
              <a:lnSpc>
                <a:spcPts val="3229"/>
              </a:lnSpc>
            </a:pPr>
            <a:r>
              <a:rPr sz="2800" dirty="0">
                <a:solidFill>
                  <a:srgbClr val="FFFFFF"/>
                </a:solidFill>
                <a:latin typeface="HGPｺﾞｼｯｸE"/>
                <a:cs typeface="HGPｺﾞｼｯｸE"/>
              </a:rPr>
              <a:t>19：00 </a:t>
            </a:r>
            <a:r>
              <a:rPr sz="2800" spc="-675" dirty="0">
                <a:solidFill>
                  <a:srgbClr val="FFFFFF"/>
                </a:solidFill>
                <a:latin typeface="HGPｺﾞｼｯｸE"/>
                <a:cs typeface="HGPｺﾞｼｯｸE"/>
              </a:rPr>
              <a:t>ー</a:t>
            </a:r>
            <a:r>
              <a:rPr sz="2800" spc="-520" dirty="0">
                <a:solidFill>
                  <a:srgbClr val="FFFFFF"/>
                </a:solidFill>
                <a:latin typeface="HGPｺﾞｼｯｸE"/>
                <a:cs typeface="HGPｺﾞｼｯｸE"/>
              </a:rPr>
              <a:t> </a:t>
            </a:r>
            <a:r>
              <a:rPr sz="2800" dirty="0">
                <a:solidFill>
                  <a:srgbClr val="FFFFFF"/>
                </a:solidFill>
                <a:latin typeface="HGPｺﾞｼｯｸE"/>
                <a:cs typeface="HGPｺﾞｼｯｸE"/>
              </a:rPr>
              <a:t>21：00</a:t>
            </a:r>
            <a:endParaRPr sz="2800" dirty="0">
              <a:latin typeface="HGPｺﾞｼｯｸE"/>
              <a:cs typeface="HGPｺﾞｼｯｸE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4965057" y="9314121"/>
            <a:ext cx="2246400" cy="11592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zodiac</Template>
  <TotalTime>2</TotalTime>
  <Words>125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HGPｺﾞｼｯｸE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2</cp:revision>
  <cp:lastPrinted>2015-10-28T05:50:51Z</cp:lastPrinted>
  <dcterms:created xsi:type="dcterms:W3CDTF">2018-05-20T11:49:20Z</dcterms:created>
  <dcterms:modified xsi:type="dcterms:W3CDTF">2018-05-21T04:43:48Z</dcterms:modified>
</cp:coreProperties>
</file>