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7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1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B040"/>
    <a:srgbClr val="726658"/>
    <a:srgbClr val="E8D6BB"/>
    <a:srgbClr val="C9CACA"/>
    <a:srgbClr val="231815"/>
    <a:srgbClr val="604C3F"/>
    <a:srgbClr val="595757"/>
    <a:srgbClr val="A48B78"/>
    <a:srgbClr val="7A6A56"/>
    <a:srgbClr val="C61A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8597" autoAdjust="0"/>
  </p:normalViewPr>
  <p:slideViewPr>
    <p:cSldViewPr snapToGrid="0">
      <p:cViewPr varScale="1">
        <p:scale>
          <a:sx n="64" d="100"/>
          <a:sy n="64" d="100"/>
        </p:scale>
        <p:origin x="2460" y="8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8" d="100"/>
          <a:sy n="48" d="100"/>
        </p:scale>
        <p:origin x="-2982" y="-102"/>
      </p:cViewPr>
      <p:guideLst>
        <p:guide orient="horz" pos="3291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171825" cy="522288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4" y="0"/>
            <a:ext cx="3171825" cy="522288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r">
              <a:defRPr sz="1200"/>
            </a:lvl1pPr>
          </a:lstStyle>
          <a:p>
            <a:fld id="{EA4C0380-2DE9-498B-B68D-60B46204BA80}" type="datetimeFigureOut">
              <a:rPr kumimoji="1" lang="ja-JP" altLang="en-US" smtClean="0"/>
              <a:t>2018/5/23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926639"/>
            <a:ext cx="3171825" cy="522287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4" y="9926639"/>
            <a:ext cx="3171825" cy="522287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r">
              <a:defRPr sz="12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3171295" cy="524340"/>
          </a:xfrm>
          <a:prstGeom prst="rect">
            <a:avLst/>
          </a:prstGeom>
        </p:spPr>
        <p:txBody>
          <a:bodyPr vert="horz" lIns="97155" tIns="48578" rIns="97155" bIns="48578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9" y="0"/>
            <a:ext cx="3171295" cy="524340"/>
          </a:xfrm>
          <a:prstGeom prst="rect">
            <a:avLst/>
          </a:prstGeom>
        </p:spPr>
        <p:txBody>
          <a:bodyPr vert="horz" lIns="97155" tIns="48578" rIns="97155" bIns="48578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2018/5/23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55" tIns="48578" rIns="97155" bIns="4857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1"/>
            <a:ext cx="5854700" cy="4114889"/>
          </a:xfrm>
          <a:prstGeom prst="rect">
            <a:avLst/>
          </a:prstGeom>
        </p:spPr>
        <p:txBody>
          <a:bodyPr vert="horz" lIns="97155" tIns="48578" rIns="97155" bIns="48578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926177"/>
            <a:ext cx="3171295" cy="524339"/>
          </a:xfrm>
          <a:prstGeom prst="rect">
            <a:avLst/>
          </a:prstGeom>
        </p:spPr>
        <p:txBody>
          <a:bodyPr vert="horz" lIns="97155" tIns="48578" rIns="97155" bIns="4857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9" y="9926177"/>
            <a:ext cx="3171295" cy="524339"/>
          </a:xfrm>
          <a:prstGeom prst="rect">
            <a:avLst/>
          </a:prstGeom>
        </p:spPr>
        <p:txBody>
          <a:bodyPr vert="horz" lIns="97155" tIns="48578" rIns="97155" bIns="48578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eaLnBrk="1" fontAlgn="base" hangingPunct="1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61062" cy="10904400"/>
          </a:xfrm>
          <a:prstGeom prst="rect">
            <a:avLst/>
          </a:prstGeom>
        </p:spPr>
      </p:pic>
      <p:sp>
        <p:nvSpPr>
          <p:cNvPr id="9" name="object 3"/>
          <p:cNvSpPr/>
          <p:nvPr/>
        </p:nvSpPr>
        <p:spPr>
          <a:xfrm>
            <a:off x="12" y="0"/>
            <a:ext cx="7775943" cy="862267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17" r="7649"/>
          <a:stretch/>
        </p:blipFill>
        <p:spPr>
          <a:xfrm>
            <a:off x="0" y="-85060"/>
            <a:ext cx="7772400" cy="8707172"/>
          </a:xfrm>
          <a:prstGeom prst="rect">
            <a:avLst/>
          </a:prstGeom>
        </p:spPr>
      </p:pic>
      <p:sp>
        <p:nvSpPr>
          <p:cNvPr id="10" name="object 8"/>
          <p:cNvSpPr txBox="1"/>
          <p:nvPr/>
        </p:nvSpPr>
        <p:spPr>
          <a:xfrm>
            <a:off x="2413462" y="640440"/>
            <a:ext cx="2736000" cy="1245213"/>
          </a:xfrm>
          <a:prstGeom prst="rect">
            <a:avLst/>
          </a:prstGeom>
        </p:spPr>
        <p:txBody>
          <a:bodyPr vert="horz" wrap="square" lIns="0" tIns="39370" rIns="0" bIns="0" rtlCol="0">
            <a:spAutoFit/>
          </a:bodyPr>
          <a:lstStyle/>
          <a:p>
            <a:pPr marR="5080" algn="ctr">
              <a:lnSpc>
                <a:spcPts val="4660"/>
              </a:lnSpc>
              <a:spcBef>
                <a:spcPts val="310"/>
              </a:spcBef>
            </a:pPr>
            <a:r>
              <a:rPr sz="3900" b="1" spc="25" dirty="0">
                <a:solidFill>
                  <a:srgbClr val="726658"/>
                </a:solidFill>
                <a:latin typeface="小塚ゴシック Pro B"/>
                <a:cs typeface="小塚ゴシック Pro B"/>
              </a:rPr>
              <a:t>あすくる市 </a:t>
            </a:r>
            <a:r>
              <a:rPr sz="3900" b="1" spc="30" dirty="0">
                <a:solidFill>
                  <a:srgbClr val="726658"/>
                </a:solidFill>
                <a:latin typeface="小塚ゴシック Pro B"/>
                <a:cs typeface="小塚ゴシック Pro B"/>
              </a:rPr>
              <a:t>第 </a:t>
            </a:r>
            <a:r>
              <a:rPr sz="3900" b="1" spc="15" dirty="0">
                <a:solidFill>
                  <a:srgbClr val="726658"/>
                </a:solidFill>
                <a:latin typeface="小塚ゴシック Pro B"/>
                <a:cs typeface="小塚ゴシック Pro B"/>
              </a:rPr>
              <a:t>20</a:t>
            </a:r>
            <a:r>
              <a:rPr sz="3900" b="1" spc="200" dirty="0">
                <a:solidFill>
                  <a:srgbClr val="726658"/>
                </a:solidFill>
                <a:latin typeface="小塚ゴシック Pro B"/>
                <a:cs typeface="小塚ゴシック Pro B"/>
              </a:rPr>
              <a:t> </a:t>
            </a:r>
            <a:r>
              <a:rPr sz="3900" b="1" spc="30" dirty="0">
                <a:solidFill>
                  <a:srgbClr val="726658"/>
                </a:solidFill>
                <a:latin typeface="小塚ゴシック Pro B"/>
                <a:cs typeface="小塚ゴシック Pro B"/>
              </a:rPr>
              <a:t>回</a:t>
            </a:r>
            <a:endParaRPr sz="3900" dirty="0">
              <a:latin typeface="小塚ゴシック Pro B"/>
              <a:cs typeface="小塚ゴシック Pro B"/>
            </a:endParaRPr>
          </a:p>
        </p:txBody>
      </p:sp>
      <p:sp>
        <p:nvSpPr>
          <p:cNvPr id="11" name="object 9"/>
          <p:cNvSpPr txBox="1">
            <a:spLocks/>
          </p:cNvSpPr>
          <p:nvPr/>
        </p:nvSpPr>
        <p:spPr>
          <a:xfrm>
            <a:off x="1640314" y="1556671"/>
            <a:ext cx="4552950" cy="142154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>
            <a:lvl1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2pPr>
            <a:lvl3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3pPr>
            <a:lvl4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4pPr>
            <a:lvl5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5pPr>
            <a:lvl6pPr marL="4572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6pPr>
            <a:lvl7pPr marL="9144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7pPr>
            <a:lvl8pPr marL="13716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8pPr>
            <a:lvl9pPr marL="18288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9pPr>
          </a:lstStyle>
          <a:p>
            <a:pPr marL="12700" algn="ctr">
              <a:lnSpc>
                <a:spcPct val="100000"/>
              </a:lnSpc>
              <a:spcBef>
                <a:spcPts val="105"/>
              </a:spcBef>
            </a:pPr>
            <a:r>
              <a:rPr lang="en-US" sz="9150" dirty="0" smtClean="0">
                <a:solidFill>
                  <a:srgbClr val="726658"/>
                </a:solidFill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Summer</a:t>
            </a:r>
            <a:endParaRPr lang="en-US" sz="9150" dirty="0">
              <a:solidFill>
                <a:srgbClr val="726658"/>
              </a:solidFill>
              <a:latin typeface="小塚ゴシック Pro B" panose="020B0800000000000000" pitchFamily="34" charset="-128"/>
              <a:ea typeface="小塚ゴシック Pro B" panose="020B0800000000000000" pitchFamily="34" charset="-128"/>
            </a:endParaRPr>
          </a:p>
        </p:txBody>
      </p:sp>
      <p:sp>
        <p:nvSpPr>
          <p:cNvPr id="12" name="object 10"/>
          <p:cNvSpPr txBox="1"/>
          <p:nvPr/>
        </p:nvSpPr>
        <p:spPr>
          <a:xfrm>
            <a:off x="1234856" y="2599017"/>
            <a:ext cx="5193264" cy="142154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5"/>
              </a:spcBef>
            </a:pPr>
            <a:r>
              <a:rPr sz="9150" b="1" dirty="0">
                <a:solidFill>
                  <a:srgbClr val="726658"/>
                </a:solidFill>
                <a:latin typeface="小塚ゴシック Pro B"/>
                <a:cs typeface="小塚ゴシック Pro B"/>
              </a:rPr>
              <a:t>Festival</a:t>
            </a:r>
            <a:endParaRPr sz="9150" dirty="0">
              <a:latin typeface="小塚ゴシック Pro B"/>
              <a:cs typeface="小塚ゴシック Pro B"/>
            </a:endParaRPr>
          </a:p>
        </p:txBody>
      </p:sp>
      <p:sp>
        <p:nvSpPr>
          <p:cNvPr id="13" name="object 11"/>
          <p:cNvSpPr txBox="1"/>
          <p:nvPr/>
        </p:nvSpPr>
        <p:spPr>
          <a:xfrm>
            <a:off x="3379579" y="3903300"/>
            <a:ext cx="1074420" cy="5969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3750" b="0" spc="-45" dirty="0">
                <a:solidFill>
                  <a:srgbClr val="726658"/>
                </a:solidFill>
                <a:latin typeface="小塚ゴシック Pr6N M"/>
                <a:cs typeface="小塚ゴシック Pr6N M"/>
              </a:rPr>
              <a:t>2018</a:t>
            </a:r>
            <a:endParaRPr sz="3750" dirty="0">
              <a:latin typeface="小塚ゴシック Pr6N M"/>
              <a:cs typeface="小塚ゴシック Pr6N M"/>
            </a:endParaRPr>
          </a:p>
        </p:txBody>
      </p:sp>
      <p:sp>
        <p:nvSpPr>
          <p:cNvPr id="14" name="object 12"/>
          <p:cNvSpPr txBox="1"/>
          <p:nvPr/>
        </p:nvSpPr>
        <p:spPr>
          <a:xfrm>
            <a:off x="564436" y="9471250"/>
            <a:ext cx="2616200" cy="284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700" b="1" i="1" dirty="0">
                <a:solidFill>
                  <a:srgbClr val="FFFFFF"/>
                </a:solidFill>
                <a:latin typeface="メイリオ"/>
                <a:cs typeface="メイリオ"/>
              </a:rPr>
              <a:t>お問い合わせはこちらまで</a:t>
            </a:r>
            <a:endParaRPr sz="1700" dirty="0">
              <a:latin typeface="メイリオ"/>
              <a:cs typeface="メイリオ"/>
            </a:endParaRPr>
          </a:p>
        </p:txBody>
      </p:sp>
      <p:sp>
        <p:nvSpPr>
          <p:cNvPr id="15" name="object 13"/>
          <p:cNvSpPr txBox="1"/>
          <p:nvPr/>
        </p:nvSpPr>
        <p:spPr>
          <a:xfrm>
            <a:off x="564455" y="9790542"/>
            <a:ext cx="3384000" cy="5283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300" b="1" dirty="0">
                <a:solidFill>
                  <a:srgbClr val="FFFFFF"/>
                </a:solidFill>
                <a:latin typeface="メイリオ"/>
                <a:cs typeface="メイリオ"/>
              </a:rPr>
              <a:t>03-1234-1111</a:t>
            </a:r>
            <a:endParaRPr sz="3300" dirty="0">
              <a:latin typeface="メイリオ"/>
              <a:cs typeface="メイリオ"/>
            </a:endParaRPr>
          </a:p>
        </p:txBody>
      </p:sp>
      <p:sp>
        <p:nvSpPr>
          <p:cNvPr id="16" name="object 14"/>
          <p:cNvSpPr txBox="1"/>
          <p:nvPr/>
        </p:nvSpPr>
        <p:spPr>
          <a:xfrm>
            <a:off x="465222" y="10247865"/>
            <a:ext cx="3384000" cy="252633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550" b="1" spc="5" dirty="0">
                <a:solidFill>
                  <a:srgbClr val="FFFFFF"/>
                </a:solidFill>
                <a:latin typeface="メイリオ"/>
                <a:cs typeface="メイリオ"/>
              </a:rPr>
              <a:t>【受付時間】</a:t>
            </a:r>
            <a:r>
              <a:rPr sz="1550" b="1" spc="0" dirty="0" smtClean="0">
                <a:solidFill>
                  <a:srgbClr val="FFFFFF"/>
                </a:solidFill>
                <a:latin typeface="メイリオ"/>
                <a:cs typeface="メイリオ"/>
              </a:rPr>
              <a:t>9</a:t>
            </a:r>
            <a:r>
              <a:rPr lang="ja-JP" altLang="en-US" sz="1550" b="1" spc="0" dirty="0" smtClean="0">
                <a:solidFill>
                  <a:srgbClr val="FFFFFF"/>
                </a:solidFill>
                <a:latin typeface="メイリオ"/>
                <a:cs typeface="メイリオ"/>
              </a:rPr>
              <a:t>：</a:t>
            </a:r>
            <a:r>
              <a:rPr sz="1550" b="1" spc="0" dirty="0" smtClean="0">
                <a:solidFill>
                  <a:srgbClr val="FFFFFF"/>
                </a:solidFill>
                <a:latin typeface="メイリオ"/>
                <a:cs typeface="メイリオ"/>
              </a:rPr>
              <a:t>00</a:t>
            </a:r>
            <a:r>
              <a:rPr sz="1550" b="1" spc="-145" dirty="0" smtClean="0">
                <a:solidFill>
                  <a:srgbClr val="FFFFFF"/>
                </a:solidFill>
                <a:latin typeface="メイリオ"/>
                <a:cs typeface="メイリオ"/>
              </a:rPr>
              <a:t> </a:t>
            </a:r>
            <a:r>
              <a:rPr sz="1550" b="1" spc="5" dirty="0">
                <a:solidFill>
                  <a:srgbClr val="FFFFFF"/>
                </a:solidFill>
                <a:latin typeface="メイリオ"/>
                <a:cs typeface="メイリオ"/>
              </a:rPr>
              <a:t>～</a:t>
            </a:r>
            <a:r>
              <a:rPr sz="1550" b="1" spc="-145" dirty="0">
                <a:solidFill>
                  <a:srgbClr val="FFFFFF"/>
                </a:solidFill>
                <a:latin typeface="メイリオ"/>
                <a:cs typeface="メイリオ"/>
              </a:rPr>
              <a:t> </a:t>
            </a:r>
            <a:r>
              <a:rPr sz="1550" b="1" spc="0" dirty="0" smtClean="0">
                <a:solidFill>
                  <a:srgbClr val="FFFFFF"/>
                </a:solidFill>
                <a:latin typeface="メイリオ"/>
                <a:cs typeface="メイリオ"/>
              </a:rPr>
              <a:t>18</a:t>
            </a:r>
            <a:r>
              <a:rPr lang="ja-JP" altLang="en-US" sz="1550" b="1" spc="0" dirty="0" smtClean="0">
                <a:solidFill>
                  <a:srgbClr val="FFFFFF"/>
                </a:solidFill>
                <a:latin typeface="メイリオ"/>
                <a:cs typeface="メイリオ"/>
              </a:rPr>
              <a:t>：</a:t>
            </a:r>
            <a:r>
              <a:rPr sz="1550" b="1" spc="0" dirty="0" smtClean="0">
                <a:solidFill>
                  <a:srgbClr val="FFFFFF"/>
                </a:solidFill>
                <a:latin typeface="メイリオ"/>
                <a:cs typeface="メイリオ"/>
              </a:rPr>
              <a:t>00</a:t>
            </a:r>
            <a:endParaRPr sz="1550" dirty="0">
              <a:latin typeface="メイリオ"/>
              <a:cs typeface="メイリオ"/>
            </a:endParaRPr>
          </a:p>
        </p:txBody>
      </p:sp>
      <p:sp>
        <p:nvSpPr>
          <p:cNvPr id="17" name="object 15"/>
          <p:cNvSpPr txBox="1"/>
          <p:nvPr/>
        </p:nvSpPr>
        <p:spPr>
          <a:xfrm>
            <a:off x="4022637" y="8813412"/>
            <a:ext cx="3384000" cy="278923"/>
          </a:xfrm>
          <a:prstGeom prst="rect">
            <a:avLst/>
          </a:prstGeom>
        </p:spPr>
        <p:txBody>
          <a:bodyPr vert="horz" wrap="square" lIns="0" tIns="400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15"/>
              </a:spcBef>
            </a:pPr>
            <a:r>
              <a:rPr sz="1550" b="1" spc="0" dirty="0" smtClean="0">
                <a:solidFill>
                  <a:srgbClr val="FFFFFF"/>
                </a:solidFill>
                <a:latin typeface="メイリオ"/>
                <a:cs typeface="メイリオ"/>
              </a:rPr>
              <a:t>URL</a:t>
            </a:r>
            <a:r>
              <a:rPr lang="ja-JP" altLang="en-US" sz="1550" b="1" spc="0" dirty="0" smtClean="0">
                <a:solidFill>
                  <a:srgbClr val="FFFFFF"/>
                </a:solidFill>
                <a:latin typeface="メイリオ"/>
                <a:cs typeface="メイリオ"/>
              </a:rPr>
              <a:t>：</a:t>
            </a:r>
            <a:r>
              <a:rPr sz="1550" b="1" spc="0" dirty="0" smtClean="0">
                <a:solidFill>
                  <a:srgbClr val="FFFFFF"/>
                </a:solidFill>
                <a:latin typeface="メイリオ"/>
                <a:cs typeface="メイリオ"/>
              </a:rPr>
              <a:t>http</a:t>
            </a:r>
            <a:r>
              <a:rPr sz="1550" b="1" spc="0" dirty="0">
                <a:solidFill>
                  <a:srgbClr val="FFFFFF"/>
                </a:solidFill>
                <a:latin typeface="メイリオ"/>
                <a:cs typeface="メイリオ"/>
              </a:rPr>
              <a:t>://www.askult.com</a:t>
            </a:r>
            <a:r>
              <a:rPr sz="1550" b="1" spc="0" dirty="0" smtClean="0">
                <a:solidFill>
                  <a:srgbClr val="FFFFFF"/>
                </a:solidFill>
                <a:latin typeface="メイリオ"/>
                <a:cs typeface="メイリオ"/>
              </a:rPr>
              <a:t>/</a:t>
            </a:r>
            <a:endParaRPr sz="2300" dirty="0">
              <a:latin typeface="メイリオ"/>
              <a:cs typeface="メイリオ"/>
            </a:endParaRPr>
          </a:p>
        </p:txBody>
      </p:sp>
      <p:sp>
        <p:nvSpPr>
          <p:cNvPr id="18" name="object 16"/>
          <p:cNvSpPr txBox="1"/>
          <p:nvPr/>
        </p:nvSpPr>
        <p:spPr>
          <a:xfrm>
            <a:off x="523143" y="8701565"/>
            <a:ext cx="3170555" cy="7804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950" b="0" dirty="0">
                <a:solidFill>
                  <a:srgbClr val="FFFFFF"/>
                </a:solidFill>
                <a:latin typeface="小塚ゴシック Pr6N M"/>
                <a:cs typeface="小塚ゴシック Pr6N M"/>
              </a:rPr>
              <a:t>参加者募集</a:t>
            </a:r>
            <a:endParaRPr sz="4950" dirty="0">
              <a:latin typeface="小塚ゴシック Pr6N M"/>
              <a:cs typeface="小塚ゴシック Pr6N M"/>
            </a:endParaRPr>
          </a:p>
        </p:txBody>
      </p:sp>
      <p:sp>
        <p:nvSpPr>
          <p:cNvPr id="19" name="object 17"/>
          <p:cNvSpPr txBox="1"/>
          <p:nvPr/>
        </p:nvSpPr>
        <p:spPr>
          <a:xfrm>
            <a:off x="564299" y="6670916"/>
            <a:ext cx="3802379" cy="418952"/>
          </a:xfrm>
          <a:prstGeom prst="rect">
            <a:avLst/>
          </a:prstGeom>
          <a:solidFill>
            <a:srgbClr val="FBB040"/>
          </a:solidFill>
        </p:spPr>
        <p:txBody>
          <a:bodyPr vert="horz" wrap="square" lIns="0" tIns="72000" rIns="0" bIns="0" rtlCol="0">
            <a:spAutoFit/>
          </a:bodyPr>
          <a:lstStyle/>
          <a:p>
            <a:pPr marL="170815">
              <a:lnSpc>
                <a:spcPct val="100000"/>
              </a:lnSpc>
              <a:spcBef>
                <a:spcPts val="195"/>
              </a:spcBef>
            </a:pPr>
            <a:r>
              <a:rPr sz="2250" b="1" spc="30" dirty="0">
                <a:solidFill>
                  <a:srgbClr val="861D27"/>
                </a:solidFill>
                <a:latin typeface="メイリオ"/>
                <a:cs typeface="メイリオ"/>
              </a:rPr>
              <a:t>■縁日のコーナー</a:t>
            </a:r>
            <a:r>
              <a:rPr sz="2250" b="1" spc="-204" dirty="0">
                <a:solidFill>
                  <a:srgbClr val="861D27"/>
                </a:solidFill>
                <a:latin typeface="メイリオ"/>
                <a:cs typeface="メイリオ"/>
              </a:rPr>
              <a:t> </a:t>
            </a:r>
            <a:r>
              <a:rPr sz="2250" b="1" spc="25" dirty="0">
                <a:solidFill>
                  <a:srgbClr val="861D27"/>
                </a:solidFill>
                <a:latin typeface="メイリオ"/>
                <a:cs typeface="メイリオ"/>
              </a:rPr>
              <a:t>PM4:00</a:t>
            </a:r>
            <a:endParaRPr sz="2250" dirty="0">
              <a:latin typeface="メイリオ"/>
              <a:cs typeface="メイリオ"/>
            </a:endParaRPr>
          </a:p>
        </p:txBody>
      </p:sp>
      <p:sp>
        <p:nvSpPr>
          <p:cNvPr id="20" name="object 18"/>
          <p:cNvSpPr txBox="1"/>
          <p:nvPr/>
        </p:nvSpPr>
        <p:spPr>
          <a:xfrm>
            <a:off x="2912833" y="6004026"/>
            <a:ext cx="3802379" cy="418952"/>
          </a:xfrm>
          <a:prstGeom prst="rect">
            <a:avLst/>
          </a:prstGeom>
          <a:solidFill>
            <a:srgbClr val="FBB040"/>
          </a:solidFill>
        </p:spPr>
        <p:txBody>
          <a:bodyPr vert="horz" wrap="square" lIns="0" tIns="72000" rIns="0" bIns="0" rtlCol="0">
            <a:spAutoFit/>
          </a:bodyPr>
          <a:lstStyle/>
          <a:p>
            <a:pPr marL="171450">
              <a:lnSpc>
                <a:spcPct val="100000"/>
              </a:lnSpc>
              <a:spcBef>
                <a:spcPts val="195"/>
              </a:spcBef>
              <a:tabLst>
                <a:tab pos="2497455" algn="l"/>
              </a:tabLst>
            </a:pPr>
            <a:r>
              <a:rPr sz="2250" b="1" spc="30" dirty="0">
                <a:solidFill>
                  <a:srgbClr val="861D27"/>
                </a:solidFill>
                <a:latin typeface="メイリオ"/>
                <a:cs typeface="メイリオ"/>
              </a:rPr>
              <a:t>■大ビンゴ大会	</a:t>
            </a:r>
            <a:r>
              <a:rPr sz="2250" b="1" spc="25" dirty="0">
                <a:solidFill>
                  <a:srgbClr val="861D27"/>
                </a:solidFill>
                <a:latin typeface="メイリオ"/>
                <a:cs typeface="メイリオ"/>
              </a:rPr>
              <a:t>PM3:00</a:t>
            </a:r>
            <a:endParaRPr sz="2250" dirty="0">
              <a:latin typeface="メイリオ"/>
              <a:cs typeface="メイリオ"/>
            </a:endParaRPr>
          </a:p>
        </p:txBody>
      </p:sp>
      <p:sp>
        <p:nvSpPr>
          <p:cNvPr id="21" name="object 19"/>
          <p:cNvSpPr txBox="1"/>
          <p:nvPr/>
        </p:nvSpPr>
        <p:spPr>
          <a:xfrm>
            <a:off x="3424364" y="7283323"/>
            <a:ext cx="3896360" cy="418952"/>
          </a:xfrm>
          <a:prstGeom prst="rect">
            <a:avLst/>
          </a:prstGeom>
          <a:solidFill>
            <a:srgbClr val="FBB040"/>
          </a:solidFill>
        </p:spPr>
        <p:txBody>
          <a:bodyPr vert="horz" wrap="square" lIns="0" tIns="72000" rIns="0" bIns="0" rtlCol="0">
            <a:spAutoFit/>
          </a:bodyPr>
          <a:lstStyle/>
          <a:p>
            <a:pPr marL="171450">
              <a:lnSpc>
                <a:spcPct val="100000"/>
              </a:lnSpc>
              <a:spcBef>
                <a:spcPts val="195"/>
              </a:spcBef>
              <a:tabLst>
                <a:tab pos="1624965" algn="l"/>
              </a:tabLst>
            </a:pPr>
            <a:r>
              <a:rPr sz="2250" b="1" spc="30" dirty="0">
                <a:solidFill>
                  <a:srgbClr val="861D27"/>
                </a:solidFill>
                <a:latin typeface="メイリオ"/>
                <a:cs typeface="メイリオ"/>
              </a:rPr>
              <a:t>■盆踊り	</a:t>
            </a:r>
            <a:r>
              <a:rPr sz="2250" b="1" spc="25" dirty="0">
                <a:solidFill>
                  <a:srgbClr val="861D27"/>
                </a:solidFill>
                <a:latin typeface="メイリオ"/>
                <a:cs typeface="メイリオ"/>
              </a:rPr>
              <a:t>PM７:00</a:t>
            </a:r>
            <a:endParaRPr sz="2250" dirty="0">
              <a:latin typeface="メイリオ"/>
              <a:cs typeface="メイリオ"/>
            </a:endParaRPr>
          </a:p>
        </p:txBody>
      </p:sp>
      <p:sp>
        <p:nvSpPr>
          <p:cNvPr id="22" name="object 20"/>
          <p:cNvSpPr txBox="1"/>
          <p:nvPr/>
        </p:nvSpPr>
        <p:spPr>
          <a:xfrm>
            <a:off x="1918444" y="4435831"/>
            <a:ext cx="3996690" cy="6540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2145"/>
              </a:spcBef>
            </a:pPr>
            <a:r>
              <a:rPr sz="6375" b="1" spc="-337" baseline="-2614" dirty="0">
                <a:solidFill>
                  <a:srgbClr val="726658"/>
                </a:solidFill>
                <a:latin typeface="メイリオ"/>
                <a:cs typeface="メイリオ"/>
              </a:rPr>
              <a:t>7/</a:t>
            </a:r>
            <a:r>
              <a:rPr sz="6375" b="1" spc="-337" baseline="-2614" dirty="0">
                <a:solidFill>
                  <a:srgbClr val="00AEEF"/>
                </a:solidFill>
                <a:latin typeface="メイリオ"/>
                <a:cs typeface="メイリオ"/>
              </a:rPr>
              <a:t>15</a:t>
            </a:r>
            <a:r>
              <a:rPr sz="2350" b="1" spc="-225" dirty="0">
                <a:solidFill>
                  <a:srgbClr val="00AEEF"/>
                </a:solidFill>
                <a:latin typeface="メイリオ"/>
                <a:cs typeface="メイリオ"/>
              </a:rPr>
              <a:t>（</a:t>
            </a:r>
            <a:r>
              <a:rPr sz="2350" b="1" spc="25" dirty="0">
                <a:solidFill>
                  <a:srgbClr val="00AEEF"/>
                </a:solidFill>
                <a:latin typeface="メイリオ"/>
                <a:cs typeface="メイリオ"/>
              </a:rPr>
              <a:t>土</a:t>
            </a:r>
            <a:r>
              <a:rPr sz="2350" b="1" spc="-459" dirty="0">
                <a:solidFill>
                  <a:srgbClr val="00AEEF"/>
                </a:solidFill>
                <a:latin typeface="メイリオ"/>
                <a:cs typeface="メイリオ"/>
              </a:rPr>
              <a:t>）</a:t>
            </a:r>
            <a:r>
              <a:rPr sz="3550" b="1" spc="-459" dirty="0">
                <a:solidFill>
                  <a:srgbClr val="726658"/>
                </a:solidFill>
                <a:latin typeface="メイリオ"/>
                <a:cs typeface="メイリオ"/>
              </a:rPr>
              <a:t>～</a:t>
            </a:r>
            <a:r>
              <a:rPr sz="6375" b="1" spc="-690" baseline="-2614" dirty="0" smtClean="0">
                <a:solidFill>
                  <a:srgbClr val="BE1E2D"/>
                </a:solidFill>
                <a:latin typeface="メイリオ"/>
                <a:cs typeface="メイリオ"/>
              </a:rPr>
              <a:t>16</a:t>
            </a:r>
            <a:r>
              <a:rPr sz="2350" b="1" spc="-459" dirty="0" smtClean="0">
                <a:solidFill>
                  <a:srgbClr val="BE1E2D"/>
                </a:solidFill>
                <a:latin typeface="メイリオ"/>
                <a:cs typeface="メイリオ"/>
              </a:rPr>
              <a:t>（</a:t>
            </a:r>
            <a:r>
              <a:rPr sz="2350" b="1" spc="25" dirty="0" smtClean="0">
                <a:solidFill>
                  <a:srgbClr val="BE1E2D"/>
                </a:solidFill>
                <a:latin typeface="メイリオ"/>
                <a:cs typeface="メイリオ"/>
              </a:rPr>
              <a:t>日</a:t>
            </a:r>
            <a:r>
              <a:rPr sz="2350" b="1" spc="25" dirty="0" smtClean="0">
                <a:solidFill>
                  <a:srgbClr val="BE1E2D"/>
                </a:solidFill>
                <a:latin typeface="メイリオ"/>
                <a:cs typeface="メイリオ"/>
              </a:rPr>
              <a:t>）</a:t>
            </a:r>
            <a:endParaRPr sz="3750" dirty="0">
              <a:latin typeface="小塚ゴシック Pr6N M"/>
              <a:cs typeface="小塚ゴシック Pr6N M"/>
            </a:endParaRPr>
          </a:p>
        </p:txBody>
      </p:sp>
      <p:sp>
        <p:nvSpPr>
          <p:cNvPr id="24" name="object 20"/>
          <p:cNvSpPr txBox="1"/>
          <p:nvPr/>
        </p:nvSpPr>
        <p:spPr>
          <a:xfrm>
            <a:off x="1833143" y="5168749"/>
            <a:ext cx="3996690" cy="57708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780"/>
              </a:spcBef>
            </a:pPr>
            <a:r>
              <a:rPr sz="3750" b="0" spc="-55" dirty="0" smtClean="0">
                <a:solidFill>
                  <a:srgbClr val="726658"/>
                </a:solidFill>
                <a:latin typeface="小塚ゴシック Pr6N M"/>
                <a:cs typeface="小塚ゴシック Pr6N M"/>
              </a:rPr>
              <a:t>10:00</a:t>
            </a:r>
            <a:r>
              <a:rPr sz="3750" b="0" spc="-55" dirty="0">
                <a:solidFill>
                  <a:srgbClr val="726658"/>
                </a:solidFill>
                <a:latin typeface="小塚ゴシック Pr6N M"/>
                <a:cs typeface="小塚ゴシック Pr6N M"/>
              </a:rPr>
              <a:t>～20:00</a:t>
            </a:r>
            <a:endParaRPr sz="3750" dirty="0">
              <a:latin typeface="小塚ゴシック Pr6N M"/>
              <a:cs typeface="小塚ゴシック Pr6N M"/>
            </a:endParaRPr>
          </a:p>
        </p:txBody>
      </p:sp>
      <p:sp>
        <p:nvSpPr>
          <p:cNvPr id="25" name="object 15"/>
          <p:cNvSpPr txBox="1"/>
          <p:nvPr/>
        </p:nvSpPr>
        <p:spPr>
          <a:xfrm>
            <a:off x="4022637" y="9101384"/>
            <a:ext cx="3384000" cy="394339"/>
          </a:xfrm>
          <a:prstGeom prst="rect">
            <a:avLst/>
          </a:prstGeom>
        </p:spPr>
        <p:txBody>
          <a:bodyPr vert="horz" wrap="square" lIns="0" tIns="400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20"/>
              </a:spcBef>
            </a:pPr>
            <a:r>
              <a:rPr sz="2300" b="1" spc="15" dirty="0" smtClean="0">
                <a:solidFill>
                  <a:srgbClr val="FFFFFF"/>
                </a:solidFill>
                <a:latin typeface="メイリオ"/>
                <a:cs typeface="メイリオ"/>
              </a:rPr>
              <a:t>あすくる市役所前広場</a:t>
            </a:r>
            <a:endParaRPr sz="2300" dirty="0">
              <a:latin typeface="メイリオ"/>
              <a:cs typeface="メイリオ"/>
            </a:endParaRPr>
          </a:p>
        </p:txBody>
      </p:sp>
      <p:pic>
        <p:nvPicPr>
          <p:cNvPr id="28" name="図 27"/>
          <p:cNvPicPr>
            <a:picLocks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2902" y="9513551"/>
            <a:ext cx="3316231" cy="979200"/>
          </a:xfrm>
          <a:prstGeom prst="rect">
            <a:avLst/>
          </a:prstGeom>
        </p:spPr>
      </p:pic>
      <p:sp>
        <p:nvSpPr>
          <p:cNvPr id="27" name="正方形/長方形 26"/>
          <p:cNvSpPr/>
          <p:nvPr/>
        </p:nvSpPr>
        <p:spPr>
          <a:xfrm>
            <a:off x="4083217" y="9521404"/>
            <a:ext cx="3315600" cy="979094"/>
          </a:xfrm>
          <a:prstGeom prst="rect">
            <a:avLst/>
          </a:prstGeom>
          <a:solidFill>
            <a:srgbClr val="C9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地図</a:t>
            </a:r>
            <a:r>
              <a:rPr lang="ja-JP" altLang="en-US" sz="1200" dirty="0" smtClean="0">
                <a:solidFill>
                  <a:schemeClr val="tx1"/>
                </a:solidFill>
              </a:rPr>
              <a:t>が</a:t>
            </a:r>
            <a:r>
              <a:rPr lang="ja-JP" altLang="en-US" sz="1200" dirty="0">
                <a:solidFill>
                  <a:schemeClr val="tx1"/>
                </a:solidFill>
              </a:rPr>
              <a:t>入</a:t>
            </a:r>
            <a:r>
              <a:rPr lang="ja-JP" altLang="en-US" sz="1200" dirty="0" smtClean="0">
                <a:solidFill>
                  <a:schemeClr val="tx1"/>
                </a:solidFill>
              </a:rPr>
              <a:t>ります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4994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summer</Template>
  <TotalTime>21</TotalTime>
  <Words>156</Words>
  <Application>Microsoft Office PowerPoint</Application>
  <PresentationFormat>ユーザー設定</PresentationFormat>
  <Paragraphs>33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HG丸ｺﾞｼｯｸM-PRO</vt:lpstr>
      <vt:lpstr>ＭＳ Ｐゴシック</vt:lpstr>
      <vt:lpstr>メイリオ</vt:lpstr>
      <vt:lpstr>小塚ゴシック Pr6N M</vt:lpstr>
      <vt:lpstr>小塚ゴシック Pro B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chibayou</dc:creator>
  <cp:lastModifiedBy>wellenetz</cp:lastModifiedBy>
  <cp:revision>6</cp:revision>
  <cp:lastPrinted>2015-10-28T05:50:51Z</cp:lastPrinted>
  <dcterms:created xsi:type="dcterms:W3CDTF">2018-05-22T13:27:54Z</dcterms:created>
  <dcterms:modified xsi:type="dcterms:W3CDTF">2018-05-23T03:32:06Z</dcterms:modified>
</cp:coreProperties>
</file>