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5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1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D6BB"/>
    <a:srgbClr val="C9CACA"/>
    <a:srgbClr val="231815"/>
    <a:srgbClr val="604C3F"/>
    <a:srgbClr val="595757"/>
    <a:srgbClr val="A48B78"/>
    <a:srgbClr val="7A6A56"/>
    <a:srgbClr val="C61A22"/>
    <a:srgbClr val="000000"/>
    <a:srgbClr val="8FC3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8597" autoAdjust="0"/>
  </p:normalViewPr>
  <p:slideViewPr>
    <p:cSldViewPr snapToGrid="0">
      <p:cViewPr varScale="1">
        <p:scale>
          <a:sx n="64" d="100"/>
          <a:sy n="64" d="100"/>
        </p:scale>
        <p:origin x="2460" y="8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291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4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t>2018/5/23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4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9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2018/5/23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55" tIns="48578" rIns="97155" bIns="4857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55" tIns="48578" rIns="97155" bIns="4857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9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2400" cy="1090329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6461" y="1085496"/>
            <a:ext cx="4224537" cy="3413767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284" y="4733564"/>
            <a:ext cx="4754890" cy="688849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4413" y="7861312"/>
            <a:ext cx="3468631" cy="475489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4413" y="8707188"/>
            <a:ext cx="3468631" cy="475489"/>
          </a:xfrm>
          <a:prstGeom prst="rect">
            <a:avLst/>
          </a:prstGeom>
        </p:spPr>
      </p:pic>
      <p:sp>
        <p:nvSpPr>
          <p:cNvPr id="10" name="object 2"/>
          <p:cNvSpPr txBox="1"/>
          <p:nvPr/>
        </p:nvSpPr>
        <p:spPr>
          <a:xfrm>
            <a:off x="1727967" y="6004763"/>
            <a:ext cx="4392000" cy="58547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20"/>
              </a:spcBef>
            </a:pPr>
            <a:r>
              <a:rPr sz="3650" b="1" spc="15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R"/>
              </a:rPr>
              <a:t>公衆無線</a:t>
            </a:r>
            <a:r>
              <a:rPr sz="3650" b="1" spc="-15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R"/>
              </a:rPr>
              <a:t> </a:t>
            </a:r>
            <a:r>
              <a:rPr sz="3650" b="1" spc="5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R"/>
              </a:rPr>
              <a:t>LAN</a:t>
            </a:r>
            <a:endParaRPr sz="3650" b="1" dirty="0">
              <a:latin typeface="メイリオ" panose="020B0604030504040204" pitchFamily="50" charset="-128"/>
              <a:ea typeface="メイリオ" panose="020B0604030504040204" pitchFamily="50" charset="-128"/>
              <a:cs typeface="小塚ゴシック Pr6N R"/>
            </a:endParaRPr>
          </a:p>
        </p:txBody>
      </p:sp>
      <p:sp>
        <p:nvSpPr>
          <p:cNvPr id="11" name="object 3"/>
          <p:cNvSpPr txBox="1"/>
          <p:nvPr/>
        </p:nvSpPr>
        <p:spPr>
          <a:xfrm>
            <a:off x="1727967" y="6592286"/>
            <a:ext cx="4392000" cy="6070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10"/>
              </a:spcBef>
            </a:pPr>
            <a:r>
              <a:rPr sz="3800" b="1" spc="5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R"/>
              </a:rPr>
              <a:t>ご利用いただけます</a:t>
            </a:r>
            <a:endParaRPr sz="3800" b="1" dirty="0">
              <a:latin typeface="メイリオ" panose="020B0604030504040204" pitchFamily="50" charset="-128"/>
              <a:ea typeface="メイリオ" panose="020B0604030504040204" pitchFamily="50" charset="-128"/>
              <a:cs typeface="小塚ゴシック Pr6N R"/>
            </a:endParaRPr>
          </a:p>
        </p:txBody>
      </p:sp>
      <p:sp>
        <p:nvSpPr>
          <p:cNvPr id="12" name="object 4"/>
          <p:cNvSpPr txBox="1"/>
          <p:nvPr/>
        </p:nvSpPr>
        <p:spPr>
          <a:xfrm>
            <a:off x="2444427" y="9368875"/>
            <a:ext cx="2952115" cy="3765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sz="2300" b="1" dirty="0">
                <a:solidFill>
                  <a:srgbClr val="FFFFFF"/>
                </a:solidFill>
                <a:latin typeface="メイリオ"/>
                <a:cs typeface="メイリオ"/>
              </a:rPr>
              <a:t>詳しくはお尋ね下さい</a:t>
            </a:r>
            <a:endParaRPr sz="2300" dirty="0">
              <a:latin typeface="メイリオ"/>
              <a:cs typeface="メイリオ"/>
            </a:endParaRPr>
          </a:p>
        </p:txBody>
      </p:sp>
      <p:sp>
        <p:nvSpPr>
          <p:cNvPr id="13" name="object 5"/>
          <p:cNvSpPr txBox="1"/>
          <p:nvPr/>
        </p:nvSpPr>
        <p:spPr>
          <a:xfrm>
            <a:off x="2825643" y="7550067"/>
            <a:ext cx="2160000" cy="264175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40"/>
              </a:spcBef>
            </a:pPr>
            <a:r>
              <a:rPr sz="1600" b="1" spc="15" dirty="0">
                <a:solidFill>
                  <a:srgbClr val="FFFFFF"/>
                </a:solidFill>
                <a:latin typeface="メイリオ"/>
                <a:cs typeface="メイリオ"/>
              </a:rPr>
              <a:t>Wi-Fi</a:t>
            </a:r>
            <a:r>
              <a:rPr sz="1600" b="1" spc="-45" dirty="0">
                <a:solidFill>
                  <a:srgbClr val="FFFFFF"/>
                </a:solidFill>
                <a:latin typeface="メイリオ"/>
                <a:cs typeface="メイリオ"/>
              </a:rPr>
              <a:t> </a:t>
            </a:r>
            <a:r>
              <a:rPr sz="1600" b="1" spc="30" dirty="0">
                <a:solidFill>
                  <a:srgbClr val="FFFFFF"/>
                </a:solidFill>
                <a:latin typeface="メイリオ"/>
                <a:cs typeface="メイリオ"/>
              </a:rPr>
              <a:t>ネットワーク名</a:t>
            </a:r>
            <a:endParaRPr sz="1600" dirty="0">
              <a:latin typeface="メイリオ"/>
              <a:cs typeface="メイリオ"/>
            </a:endParaRPr>
          </a:p>
        </p:txBody>
      </p:sp>
      <p:sp>
        <p:nvSpPr>
          <p:cNvPr id="14" name="object 6"/>
          <p:cNvSpPr txBox="1"/>
          <p:nvPr/>
        </p:nvSpPr>
        <p:spPr>
          <a:xfrm>
            <a:off x="2825643" y="8414424"/>
            <a:ext cx="2160000" cy="264175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40"/>
              </a:spcBef>
            </a:pPr>
            <a:r>
              <a:rPr sz="1600" b="1" spc="15" dirty="0">
                <a:solidFill>
                  <a:srgbClr val="FFFFFF"/>
                </a:solidFill>
                <a:latin typeface="メイリオ"/>
                <a:cs typeface="メイリオ"/>
              </a:rPr>
              <a:t>Wi-Fi</a:t>
            </a:r>
            <a:r>
              <a:rPr sz="1600" b="1" spc="-50" dirty="0">
                <a:solidFill>
                  <a:srgbClr val="FFFFFF"/>
                </a:solidFill>
                <a:latin typeface="メイリオ"/>
                <a:cs typeface="メイリオ"/>
              </a:rPr>
              <a:t> </a:t>
            </a:r>
            <a:r>
              <a:rPr sz="1600" b="1" spc="30" dirty="0">
                <a:solidFill>
                  <a:srgbClr val="FFFFFF"/>
                </a:solidFill>
                <a:latin typeface="メイリオ"/>
                <a:cs typeface="メイリオ"/>
              </a:rPr>
              <a:t>パスワード</a:t>
            </a:r>
            <a:endParaRPr sz="1600" dirty="0">
              <a:latin typeface="メイリオ"/>
              <a:cs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293253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wi-fi-A_tate</Template>
  <TotalTime>5</TotalTime>
  <Words>116</Words>
  <Application>Microsoft Office PowerPoint</Application>
  <PresentationFormat>ユーザー設定</PresentationFormat>
  <Paragraphs>22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ＭＳ Ｐゴシック</vt:lpstr>
      <vt:lpstr>メイリオ</vt:lpstr>
      <vt:lpstr>小塚ゴシック Pr6N R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2</cp:revision>
  <cp:lastPrinted>2015-10-28T05:50:51Z</cp:lastPrinted>
  <dcterms:created xsi:type="dcterms:W3CDTF">2018-05-22T13:28:55Z</dcterms:created>
  <dcterms:modified xsi:type="dcterms:W3CDTF">2018-05-23T03:32:44Z</dcterms:modified>
</cp:coreProperties>
</file>