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4" r:id="rId3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834" y="90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2018/5/23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77406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416" y="3730092"/>
            <a:ext cx="3468631" cy="47244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235" y="1648813"/>
            <a:ext cx="4245873" cy="343205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70" y="5336923"/>
            <a:ext cx="4785370" cy="69494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416" y="4579852"/>
            <a:ext cx="3468631" cy="472441"/>
          </a:xfrm>
          <a:prstGeom prst="rect">
            <a:avLst/>
          </a:prstGeom>
        </p:spPr>
      </p:pic>
      <p:sp>
        <p:nvSpPr>
          <p:cNvPr id="11" name="object 2"/>
          <p:cNvSpPr txBox="1">
            <a:spLocks/>
          </p:cNvSpPr>
          <p:nvPr/>
        </p:nvSpPr>
        <p:spPr>
          <a:xfrm>
            <a:off x="5682394" y="1870966"/>
            <a:ext cx="4536000" cy="58546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>
            <a:lvl1pPr algn="ctr" defTabSz="533699" rtl="0" eaLnBrk="1" latinLnBrk="0" hangingPunct="1">
              <a:spcBef>
                <a:spcPct val="0"/>
              </a:spcBef>
              <a:buNone/>
              <a:defRPr kumimoji="1"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20"/>
              </a:spcBef>
            </a:pPr>
            <a:r>
              <a:rPr lang="ja-JP" altLang="en-US" sz="3650" b="1" spc="15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公衆無線</a:t>
            </a:r>
            <a:r>
              <a:rPr lang="ja-JP" altLang="en-US" sz="3650" b="1" spc="-15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sz="3650" b="1" spc="5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LAN</a:t>
            </a:r>
            <a:endParaRPr lang="en-US" sz="3650" b="1" spc="5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object 3"/>
          <p:cNvSpPr txBox="1"/>
          <p:nvPr/>
        </p:nvSpPr>
        <p:spPr>
          <a:xfrm>
            <a:off x="5682394" y="2481350"/>
            <a:ext cx="4536000" cy="6070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sz="3800" b="1" spc="5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ご利用いただけます</a:t>
            </a:r>
            <a:endParaRPr sz="3800" b="1" dirty="0">
              <a:latin typeface="メイリオ" panose="020B0604030504040204" pitchFamily="50" charset="-128"/>
              <a:ea typeface="メイリオ" panose="020B0604030504040204" pitchFamily="50" charset="-128"/>
              <a:cs typeface="小塚ゴシック Pr6N R"/>
            </a:endParaRPr>
          </a:p>
        </p:txBody>
      </p:sp>
      <p:sp>
        <p:nvSpPr>
          <p:cNvPr id="13" name="object 4"/>
          <p:cNvSpPr txBox="1"/>
          <p:nvPr/>
        </p:nvSpPr>
        <p:spPr>
          <a:xfrm>
            <a:off x="6467435" y="5594441"/>
            <a:ext cx="2952000" cy="3765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300" b="1" dirty="0">
                <a:solidFill>
                  <a:srgbClr val="FFFFFF"/>
                </a:solidFill>
                <a:latin typeface="メイリオ"/>
                <a:cs typeface="メイリオ"/>
              </a:rPr>
              <a:t>詳しくはお尋ね下さい</a:t>
            </a:r>
            <a:endParaRPr sz="2300" dirty="0">
              <a:latin typeface="メイリオ"/>
              <a:cs typeface="メイリオ"/>
            </a:endParaRPr>
          </a:p>
        </p:txBody>
      </p:sp>
      <p:sp>
        <p:nvSpPr>
          <p:cNvPr id="14" name="object 5"/>
          <p:cNvSpPr txBox="1"/>
          <p:nvPr/>
        </p:nvSpPr>
        <p:spPr>
          <a:xfrm>
            <a:off x="6467435" y="3422534"/>
            <a:ext cx="2952000" cy="26417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40"/>
              </a:spcBef>
            </a:pPr>
            <a:r>
              <a:rPr sz="1600" b="1" spc="15" dirty="0">
                <a:solidFill>
                  <a:srgbClr val="FFFFFF"/>
                </a:solidFill>
                <a:latin typeface="メイリオ"/>
                <a:cs typeface="メイリオ"/>
              </a:rPr>
              <a:t>Wi-Fi</a:t>
            </a:r>
            <a:r>
              <a:rPr sz="1600" b="1" spc="-45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600" b="1" spc="30" dirty="0" smtClean="0">
                <a:solidFill>
                  <a:srgbClr val="FFFFFF"/>
                </a:solidFill>
                <a:latin typeface="メイリオ"/>
                <a:cs typeface="メイリオ"/>
              </a:rPr>
              <a:t>ネットワーク名</a:t>
            </a:r>
          </a:p>
        </p:txBody>
      </p:sp>
      <p:sp>
        <p:nvSpPr>
          <p:cNvPr id="15" name="object 5"/>
          <p:cNvSpPr txBox="1"/>
          <p:nvPr/>
        </p:nvSpPr>
        <p:spPr>
          <a:xfrm>
            <a:off x="6467435" y="4286500"/>
            <a:ext cx="2952000" cy="26417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125"/>
              </a:spcBef>
            </a:pPr>
            <a:r>
              <a:rPr sz="1600" b="1" spc="15" dirty="0" smtClean="0">
                <a:solidFill>
                  <a:srgbClr val="FFFFFF"/>
                </a:solidFill>
                <a:latin typeface="メイリオ"/>
                <a:cs typeface="メイリオ"/>
              </a:rPr>
              <a:t>Wi-Fi</a:t>
            </a:r>
            <a:r>
              <a:rPr sz="1600" b="1" spc="-10" dirty="0" smtClean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600" b="1" spc="30" dirty="0">
                <a:solidFill>
                  <a:srgbClr val="FFFFFF"/>
                </a:solidFill>
                <a:latin typeface="メイリオ"/>
                <a:cs typeface="メイリオ"/>
              </a:rPr>
              <a:t>パスワード</a:t>
            </a:r>
            <a:endParaRPr sz="1600" dirty="0">
              <a:latin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75324900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wi-fi-A_yoko</Template>
  <TotalTime>5</TotalTime>
  <Words>118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小塚ゴシック Pr6N R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2</cp:revision>
  <cp:lastPrinted>2013-04-25T06:18:16Z</cp:lastPrinted>
  <dcterms:created xsi:type="dcterms:W3CDTF">2018-05-22T13:29:14Z</dcterms:created>
  <dcterms:modified xsi:type="dcterms:W3CDTF">2018-05-23T03:33:04Z</dcterms:modified>
</cp:coreProperties>
</file>