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6BB"/>
    <a:srgbClr val="C9CACA"/>
    <a:srgbClr val="231815"/>
    <a:srgbClr val="604C3F"/>
    <a:srgbClr val="595757"/>
    <a:srgbClr val="A48B78"/>
    <a:srgbClr val="7A6A56"/>
    <a:srgbClr val="C61A22"/>
    <a:srgbClr val="000000"/>
    <a:srgbClr val="8FC3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8597" autoAdjust="0"/>
  </p:normalViewPr>
  <p:slideViewPr>
    <p:cSldViewPr snapToGrid="0">
      <p:cViewPr varScale="1">
        <p:scale>
          <a:sx n="64" d="100"/>
          <a:sy n="64" d="100"/>
        </p:scale>
        <p:origin x="2460" y="8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2018/5/23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5/23/2018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7776000" cy="1090529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6461" y="1085496"/>
            <a:ext cx="4224537" cy="341376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284" y="4733564"/>
            <a:ext cx="4754890" cy="68884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824" y="1007873"/>
            <a:ext cx="3922784" cy="319735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8686" y="4427375"/>
            <a:ext cx="4986538" cy="725425"/>
          </a:xfrm>
          <a:prstGeom prst="rect">
            <a:avLst/>
          </a:prstGeom>
        </p:spPr>
      </p:pic>
      <p:sp>
        <p:nvSpPr>
          <p:cNvPr id="16" name="object 2"/>
          <p:cNvSpPr txBox="1"/>
          <p:nvPr/>
        </p:nvSpPr>
        <p:spPr>
          <a:xfrm>
            <a:off x="1577923" y="5760642"/>
            <a:ext cx="4608000" cy="604653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3850" b="1" spc="-5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公衆無線LAN</a:t>
            </a:r>
            <a:endParaRPr sz="3850" b="1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</p:txBody>
      </p:sp>
      <p:sp>
        <p:nvSpPr>
          <p:cNvPr id="17" name="object 3"/>
          <p:cNvSpPr txBox="1"/>
          <p:nvPr/>
        </p:nvSpPr>
        <p:spPr>
          <a:xfrm>
            <a:off x="1577923" y="6380033"/>
            <a:ext cx="4608000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  <a:tabLst>
                <a:tab pos="4073525" algn="l"/>
              </a:tabLst>
            </a:pPr>
            <a:r>
              <a:rPr sz="4000" b="1" spc="-5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ご利用いただ</a:t>
            </a:r>
            <a:r>
              <a:rPr lang="ja-JP" altLang="en-US" sz="4000" b="1" spc="-5" dirty="0" smtClean="0">
                <a:solidFill>
                  <a:srgbClr val="58595B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小塚ゴシック Pr6N R"/>
              </a:rPr>
              <a:t>けます</a:t>
            </a:r>
            <a:endParaRPr sz="4000" b="1" dirty="0">
              <a:latin typeface="メイリオ" panose="020B0604030504040204" pitchFamily="50" charset="-128"/>
              <a:ea typeface="メイリオ" panose="020B0604030504040204" pitchFamily="50" charset="-128"/>
              <a:cs typeface="小塚ゴシック Pr6N R"/>
            </a:endParaRPr>
          </a:p>
        </p:txBody>
      </p:sp>
      <p:sp>
        <p:nvSpPr>
          <p:cNvPr id="18" name="object 4"/>
          <p:cNvSpPr txBox="1"/>
          <p:nvPr/>
        </p:nvSpPr>
        <p:spPr>
          <a:xfrm>
            <a:off x="2787627" y="7371723"/>
            <a:ext cx="589915" cy="33845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600" b="1" dirty="0">
                <a:solidFill>
                  <a:srgbClr val="231F20"/>
                </a:solidFill>
                <a:latin typeface="メイリオ"/>
                <a:cs typeface="メイリオ"/>
              </a:rPr>
              <a:t>Wi-Fi</a:t>
            </a:r>
            <a:endParaRPr sz="1600">
              <a:latin typeface="メイリオ"/>
              <a:cs typeface="メイリオ"/>
            </a:endParaRPr>
          </a:p>
        </p:txBody>
      </p:sp>
      <p:sp>
        <p:nvSpPr>
          <p:cNvPr id="19" name="object 5"/>
          <p:cNvSpPr txBox="1"/>
          <p:nvPr/>
        </p:nvSpPr>
        <p:spPr>
          <a:xfrm>
            <a:off x="3551921" y="7380760"/>
            <a:ext cx="1457325" cy="34861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600" b="1" spc="0" dirty="0">
                <a:solidFill>
                  <a:srgbClr val="231F20"/>
                </a:solidFill>
                <a:latin typeface="メイリオ"/>
                <a:cs typeface="メイリオ"/>
              </a:rPr>
              <a:t>ネットワーク名</a:t>
            </a:r>
            <a:endParaRPr sz="1600" dirty="0">
              <a:latin typeface="メイリオ"/>
              <a:cs typeface="メイリオ"/>
            </a:endParaRPr>
          </a:p>
        </p:txBody>
      </p:sp>
      <p:sp>
        <p:nvSpPr>
          <p:cNvPr id="20" name="object 6"/>
          <p:cNvSpPr txBox="1"/>
          <p:nvPr/>
        </p:nvSpPr>
        <p:spPr>
          <a:xfrm>
            <a:off x="2946734" y="8313875"/>
            <a:ext cx="589915" cy="33845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600" b="1" dirty="0">
                <a:solidFill>
                  <a:srgbClr val="231F20"/>
                </a:solidFill>
                <a:latin typeface="メイリオ"/>
                <a:cs typeface="メイリオ"/>
              </a:rPr>
              <a:t>Wi-Fi</a:t>
            </a:r>
            <a:endParaRPr sz="1600" dirty="0">
              <a:latin typeface="メイリオ"/>
              <a:cs typeface="メイリオ"/>
            </a:endParaRPr>
          </a:p>
        </p:txBody>
      </p:sp>
      <p:sp>
        <p:nvSpPr>
          <p:cNvPr id="21" name="object 7"/>
          <p:cNvSpPr txBox="1"/>
          <p:nvPr/>
        </p:nvSpPr>
        <p:spPr>
          <a:xfrm>
            <a:off x="3711028" y="8322911"/>
            <a:ext cx="1049020" cy="343535"/>
          </a:xfrm>
          <a:prstGeom prst="rect">
            <a:avLst/>
          </a:prstGeom>
        </p:spPr>
        <p:txBody>
          <a:bodyPr vert="horz" wrap="square" lIns="0" tIns="254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00"/>
              </a:spcBef>
            </a:pPr>
            <a:r>
              <a:rPr sz="1600" b="1" spc="0" dirty="0">
                <a:solidFill>
                  <a:srgbClr val="231F20"/>
                </a:solidFill>
                <a:latin typeface="メイリオ"/>
                <a:cs typeface="メイリオ"/>
              </a:rPr>
              <a:t>パスワード</a:t>
            </a:r>
            <a:endParaRPr sz="1600">
              <a:latin typeface="メイリオ"/>
              <a:cs typeface="メイリオ"/>
            </a:endParaRPr>
          </a:p>
        </p:txBody>
      </p:sp>
      <p:sp>
        <p:nvSpPr>
          <p:cNvPr id="22" name="object 8"/>
          <p:cNvSpPr txBox="1"/>
          <p:nvPr/>
        </p:nvSpPr>
        <p:spPr>
          <a:xfrm>
            <a:off x="3077467" y="9142764"/>
            <a:ext cx="1803400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231F20"/>
                </a:solidFill>
                <a:latin typeface="メイリオ"/>
                <a:cs typeface="メイリオ"/>
              </a:rPr>
              <a:t>詳しくはお尋ね下さい</a:t>
            </a:r>
            <a:endParaRPr sz="1400" dirty="0">
              <a:latin typeface="メイリオ"/>
              <a:cs typeface="メイリオ"/>
            </a:endParaRPr>
          </a:p>
        </p:txBody>
      </p:sp>
      <p:sp>
        <p:nvSpPr>
          <p:cNvPr id="23" name="object 11"/>
          <p:cNvSpPr txBox="1"/>
          <p:nvPr/>
        </p:nvSpPr>
        <p:spPr>
          <a:xfrm>
            <a:off x="1616023" y="9711977"/>
            <a:ext cx="4608000" cy="477054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  <a:tabLst>
                <a:tab pos="3463925" algn="l"/>
              </a:tabLst>
            </a:pPr>
            <a:r>
              <a:rPr sz="3000" b="1" spc="10" dirty="0" smtClean="0">
                <a:solidFill>
                  <a:srgbClr val="6D6E7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あすくるカー</a:t>
            </a:r>
            <a:r>
              <a:rPr lang="ja-JP" altLang="en-US" sz="3000" b="1" spc="10" dirty="0" smtClean="0">
                <a:solidFill>
                  <a:srgbClr val="6D6E7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/>
              </a:rPr>
              <a:t>ショップ</a:t>
            </a:r>
            <a:endParaRPr sz="3000" dirty="0">
              <a:latin typeface="メイリオ" panose="020B0604030504040204" pitchFamily="50" charset="-128"/>
              <a:ea typeface="メイリオ" panose="020B0604030504040204" pitchFamily="50" charset="-128"/>
              <a:cs typeface="メイリオ"/>
            </a:endParaRP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874" y="7714026"/>
            <a:ext cx="3626506" cy="468000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874" y="8597348"/>
            <a:ext cx="362650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wi-fi-B_tate</Template>
  <TotalTime>5</TotalTime>
  <Words>119</Words>
  <Application>Microsoft Office PowerPoint</Application>
  <PresentationFormat>ユーザー設定</PresentationFormat>
  <Paragraphs>25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2015-10-28T05:50:51Z</cp:lastPrinted>
  <dcterms:created xsi:type="dcterms:W3CDTF">2018-05-22T13:29:33Z</dcterms:created>
  <dcterms:modified xsi:type="dcterms:W3CDTF">2018-05-23T03:33:39Z</dcterms:modified>
</cp:coreProperties>
</file>