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2320"/>
    <a:srgbClr val="585965"/>
    <a:srgbClr val="51B6AF"/>
    <a:srgbClr val="EEA13A"/>
    <a:srgbClr val="3BA0E8"/>
    <a:srgbClr val="3EB7EB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834" y="9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2"/>
            <a:ext cx="10912614" cy="7776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719" y="1341124"/>
            <a:ext cx="3941072" cy="320955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193" y="4766958"/>
            <a:ext cx="2795022" cy="1938532"/>
          </a:xfrm>
          <a:prstGeom prst="rect">
            <a:avLst/>
          </a:prstGeom>
        </p:spPr>
      </p:pic>
      <p:sp>
        <p:nvSpPr>
          <p:cNvPr id="17" name="object 3"/>
          <p:cNvSpPr txBox="1"/>
          <p:nvPr/>
        </p:nvSpPr>
        <p:spPr>
          <a:xfrm>
            <a:off x="6683771" y="3409408"/>
            <a:ext cx="554990" cy="31940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500" b="1" dirty="0">
                <a:solidFill>
                  <a:srgbClr val="231F20"/>
                </a:solidFill>
                <a:latin typeface="メイリオ"/>
                <a:cs typeface="メイリオ"/>
              </a:rPr>
              <a:t>Wi-Fi</a:t>
            </a:r>
            <a:endParaRPr sz="1500" dirty="0">
              <a:latin typeface="メイリオ"/>
              <a:cs typeface="メイリオ"/>
            </a:endParaRPr>
          </a:p>
        </p:txBody>
      </p:sp>
      <p:sp>
        <p:nvSpPr>
          <p:cNvPr id="18" name="object 4"/>
          <p:cNvSpPr txBox="1"/>
          <p:nvPr/>
        </p:nvSpPr>
        <p:spPr>
          <a:xfrm>
            <a:off x="7401321" y="3413130"/>
            <a:ext cx="1369695" cy="255839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500" b="1" spc="0" dirty="0">
                <a:solidFill>
                  <a:srgbClr val="1F2320"/>
                </a:solidFill>
                <a:latin typeface="メイリオ"/>
                <a:cs typeface="メイリオ"/>
              </a:rPr>
              <a:t>ネットワーク名</a:t>
            </a:r>
            <a:endParaRPr sz="1500" dirty="0">
              <a:solidFill>
                <a:srgbClr val="1F2320"/>
              </a:solidFill>
              <a:latin typeface="メイリオ"/>
              <a:cs typeface="メイリオ"/>
            </a:endParaRPr>
          </a:p>
        </p:txBody>
      </p:sp>
      <p:sp>
        <p:nvSpPr>
          <p:cNvPr id="19" name="object 5"/>
          <p:cNvSpPr txBox="1"/>
          <p:nvPr/>
        </p:nvSpPr>
        <p:spPr>
          <a:xfrm>
            <a:off x="6879375" y="4286352"/>
            <a:ext cx="554990" cy="255839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500" b="1" dirty="0">
                <a:solidFill>
                  <a:srgbClr val="1F2320"/>
                </a:solidFill>
                <a:latin typeface="メイリオ"/>
                <a:cs typeface="メイリオ"/>
              </a:rPr>
              <a:t>Wi-Fi</a:t>
            </a:r>
            <a:endParaRPr sz="1500" dirty="0">
              <a:solidFill>
                <a:srgbClr val="1F2320"/>
              </a:solidFill>
              <a:latin typeface="メイリオ"/>
              <a:cs typeface="メイリオ"/>
            </a:endParaRPr>
          </a:p>
        </p:txBody>
      </p:sp>
      <p:sp>
        <p:nvSpPr>
          <p:cNvPr id="20" name="object 6"/>
          <p:cNvSpPr txBox="1"/>
          <p:nvPr/>
        </p:nvSpPr>
        <p:spPr>
          <a:xfrm>
            <a:off x="7596927" y="4294836"/>
            <a:ext cx="986790" cy="255839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500" b="1" spc="0" dirty="0">
                <a:solidFill>
                  <a:srgbClr val="1F2320"/>
                </a:solidFill>
                <a:latin typeface="メイリオ"/>
                <a:cs typeface="メイリオ"/>
              </a:rPr>
              <a:t>パスワード</a:t>
            </a:r>
            <a:endParaRPr sz="1500" dirty="0">
              <a:solidFill>
                <a:srgbClr val="1F2320"/>
              </a:solidFill>
              <a:latin typeface="メイリオ"/>
              <a:cs typeface="メイリオ"/>
            </a:endParaRPr>
          </a:p>
        </p:txBody>
      </p:sp>
      <p:sp>
        <p:nvSpPr>
          <p:cNvPr id="21" name="object 7"/>
          <p:cNvSpPr txBox="1"/>
          <p:nvPr/>
        </p:nvSpPr>
        <p:spPr>
          <a:xfrm>
            <a:off x="6678165" y="5231074"/>
            <a:ext cx="2185035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231F20"/>
                </a:solidFill>
                <a:latin typeface="メイリオ"/>
                <a:cs typeface="メイリオ"/>
              </a:rPr>
              <a:t>詳しくはお尋ね下さい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22" name="object 10"/>
          <p:cNvSpPr txBox="1"/>
          <p:nvPr/>
        </p:nvSpPr>
        <p:spPr>
          <a:xfrm>
            <a:off x="4993301" y="6487717"/>
            <a:ext cx="5256000" cy="4857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sz="3000" b="1" spc="10" dirty="0">
                <a:solidFill>
                  <a:srgbClr val="6D6E71"/>
                </a:solidFill>
                <a:latin typeface="メイリオ"/>
                <a:cs typeface="メイリオ"/>
              </a:rPr>
              <a:t>あすくるカーショップ</a:t>
            </a:r>
            <a:endParaRPr sz="3000" dirty="0">
              <a:latin typeface="メイリオ"/>
              <a:cs typeface="メイリオ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993301" y="1630547"/>
            <a:ext cx="525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3600" b="1" spc="100" dirty="0">
                <a:solidFill>
                  <a:srgbClr val="58596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公衆無線 </a:t>
            </a:r>
            <a:r>
              <a:rPr lang="en-US" altLang="ja-JP" sz="3600" b="1" spc="100" dirty="0">
                <a:solidFill>
                  <a:srgbClr val="58596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LAN</a:t>
            </a:r>
          </a:p>
          <a:p>
            <a:pPr algn="ctr"/>
            <a:r>
              <a:rPr lang="ja-JP" altLang="en-US" sz="3600" b="1" spc="100" dirty="0">
                <a:solidFill>
                  <a:srgbClr val="58596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ご利用いただけます</a:t>
            </a: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186" y="3718111"/>
            <a:ext cx="3410719" cy="460249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186" y="4552038"/>
            <a:ext cx="3410719" cy="46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wi-fi-B_yoko</Template>
  <TotalTime>5</TotalTime>
  <Words>120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メイリオ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2013-04-25T06:18:16Z</cp:lastPrinted>
  <dcterms:created xsi:type="dcterms:W3CDTF">2018-05-22T13:29:50Z</dcterms:created>
  <dcterms:modified xsi:type="dcterms:W3CDTF">2018-05-23T03:33:21Z</dcterms:modified>
</cp:coreProperties>
</file>