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813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2460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364" cy="10904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85" y="1770648"/>
            <a:ext cx="5574803" cy="3075438"/>
          </a:xfrm>
          <a:prstGeom prst="rect">
            <a:avLst/>
          </a:prstGeom>
        </p:spPr>
      </p:pic>
      <p:sp>
        <p:nvSpPr>
          <p:cNvPr id="7" name="object 2"/>
          <p:cNvSpPr txBox="1">
            <a:spLocks/>
          </p:cNvSpPr>
          <p:nvPr/>
        </p:nvSpPr>
        <p:spPr>
          <a:xfrm>
            <a:off x="1660336" y="4667354"/>
            <a:ext cx="4752000" cy="158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altLang="ja-JP" sz="13200" b="1" dirty="0" smtClean="0">
                <a:solidFill>
                  <a:srgbClr val="60381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en-US" altLang="ja-JP" sz="13200" b="1" spc="-5" dirty="0" smtClean="0">
                <a:solidFill>
                  <a:srgbClr val="60381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lang="en-US" altLang="ja-JP" sz="15800" b="1" spc="44" baseline="4926" dirty="0" smtClean="0">
                <a:solidFill>
                  <a:srgbClr val="60381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endParaRPr lang="ja-JP" altLang="en-US" sz="13200" b="1" baseline="4926" dirty="0">
              <a:solidFill>
                <a:srgbClr val="60381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2520357" y="6111795"/>
            <a:ext cx="2880000" cy="12960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5"/>
              </a:spcBef>
            </a:pPr>
            <a:r>
              <a:rPr sz="10150" b="1" spc="10" dirty="0">
                <a:solidFill>
                  <a:srgbClr val="603813"/>
                </a:solidFill>
                <a:latin typeface="メイリオ"/>
                <a:cs typeface="メイリオ"/>
              </a:rPr>
              <a:t>OFF</a:t>
            </a:r>
            <a:endParaRPr sz="10150" dirty="0">
              <a:latin typeface="メイリオ"/>
              <a:cs typeface="メイリオ"/>
            </a:endParaRPr>
          </a:p>
        </p:txBody>
      </p:sp>
      <p:sp>
        <p:nvSpPr>
          <p:cNvPr id="9" name="object 4"/>
          <p:cNvSpPr txBox="1"/>
          <p:nvPr/>
        </p:nvSpPr>
        <p:spPr>
          <a:xfrm>
            <a:off x="2542691" y="7512349"/>
            <a:ext cx="2698750" cy="669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200" b="1" spc="10" dirty="0">
                <a:solidFill>
                  <a:srgbClr val="603813"/>
                </a:solidFill>
                <a:latin typeface="メイリオ"/>
                <a:cs typeface="メイリオ"/>
              </a:rPr>
              <a:t>10/5～15</a:t>
            </a:r>
            <a:endParaRPr sz="4200" dirty="0">
              <a:latin typeface="メイリオ"/>
              <a:cs typeface="メイリオ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1363716" y="8410669"/>
            <a:ext cx="4775200" cy="745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73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メイリオ"/>
                <a:cs typeface="メイリオ"/>
              </a:rPr>
              <a:t>秋のおしゃれもグルメもカルチャーも 独り占め。大人の秋を楽しもう︕</a:t>
            </a:r>
            <a:endParaRPr sz="220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autumn_sale_tate</Template>
  <TotalTime>4</TotalTime>
  <Words>119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2018-05-22T13:27:09Z</dcterms:created>
  <dcterms:modified xsi:type="dcterms:W3CDTF">2018-05-23T03:34:12Z</dcterms:modified>
</cp:coreProperties>
</file>