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4"/>
  </p:notesMasterIdLst>
  <p:sldIdLst>
    <p:sldId id="262" r:id="rId2"/>
    <p:sldId id="264" r:id="rId3"/>
  </p:sldIdLst>
  <p:sldSz cx="10907713" cy="7775575"/>
  <p:notesSz cx="6794500" cy="9925050"/>
  <p:defaultTextStyle>
    <a:defPPr>
      <a:defRPr lang="ja-JP"/>
    </a:defPPr>
    <a:lvl1pPr marL="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A3906"/>
    <a:srgbClr val="51B6AF"/>
    <a:srgbClr val="EEA13A"/>
    <a:srgbClr val="3BA0E8"/>
    <a:srgbClr val="3EB7EB"/>
    <a:srgbClr val="000099"/>
    <a:srgbClr val="F0F4FA"/>
    <a:srgbClr val="E8EEF8"/>
    <a:srgbClr val="203864"/>
    <a:srgbClr val="E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淡色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93" d="100"/>
          <a:sy n="93" d="100"/>
        </p:scale>
        <p:origin x="834" y="90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2018/5/23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F95B-E3ED-B944-BA41-13023F2BAF9D}" type="datetimeFigureOut">
              <a:rPr kumimoji="1" lang="ja-JP" altLang="en-US" smtClean="0"/>
              <a:t>2018/5/23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4073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図プレースホルダー 6"/>
          <p:cNvSpPr>
            <a:spLocks noGrp="1"/>
          </p:cNvSpPr>
          <p:nvPr>
            <p:ph type="pic" sz="quarter" idx="10" hasCustomPrompt="1"/>
          </p:nvPr>
        </p:nvSpPr>
        <p:spPr>
          <a:xfrm>
            <a:off x="5079919" y="2017713"/>
            <a:ext cx="5700795" cy="51927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8" name="図プレースホルダー 6"/>
          <p:cNvSpPr>
            <a:spLocks noGrp="1"/>
          </p:cNvSpPr>
          <p:nvPr>
            <p:ph type="pic" sz="quarter" idx="11" hasCustomPrompt="1"/>
          </p:nvPr>
        </p:nvSpPr>
        <p:spPr>
          <a:xfrm>
            <a:off x="2116632" y="3457379"/>
            <a:ext cx="2285964" cy="148173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9" name="図プレースホルダー 6"/>
          <p:cNvSpPr>
            <a:spLocks noGrp="1"/>
          </p:cNvSpPr>
          <p:nvPr>
            <p:ph type="pic" sz="quarter" idx="12" hasCustomPrompt="1"/>
          </p:nvPr>
        </p:nvSpPr>
        <p:spPr>
          <a:xfrm>
            <a:off x="564435" y="959599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1" name="図プレースホルダー 6"/>
          <p:cNvSpPr>
            <a:spLocks noGrp="1"/>
          </p:cNvSpPr>
          <p:nvPr>
            <p:ph type="pic" sz="quarter" idx="13" hasCustomPrompt="1"/>
          </p:nvPr>
        </p:nvSpPr>
        <p:spPr>
          <a:xfrm>
            <a:off x="564435" y="3330372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2" name="図プレースホルダー 6"/>
          <p:cNvSpPr>
            <a:spLocks noGrp="1"/>
          </p:cNvSpPr>
          <p:nvPr>
            <p:ph type="pic" sz="quarter" idx="14" hasCustomPrompt="1"/>
          </p:nvPr>
        </p:nvSpPr>
        <p:spPr>
          <a:xfrm>
            <a:off x="564435" y="5517693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79382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45386" y="311385"/>
            <a:ext cx="9816942" cy="1295929"/>
          </a:xfrm>
          <a:prstGeom prst="rect">
            <a:avLst/>
          </a:prstGeom>
        </p:spPr>
        <p:txBody>
          <a:bodyPr vert="horz" lIns="106740" tIns="53370" rIns="106740" bIns="5337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5386" y="1814301"/>
            <a:ext cx="9816942" cy="5131520"/>
          </a:xfrm>
          <a:prstGeom prst="rect">
            <a:avLst/>
          </a:prstGeom>
        </p:spPr>
        <p:txBody>
          <a:bodyPr vert="horz" lIns="106740" tIns="53370" rIns="106740" bIns="5337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45387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2F95B-E3ED-B944-BA41-13023F2BAF9D}" type="datetimeFigureOut">
              <a:rPr kumimoji="1" lang="ja-JP" altLang="en-US" smtClean="0"/>
              <a:t>2018/5/23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726802" y="7206808"/>
            <a:ext cx="3454109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817194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0814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4" r:id="rId2"/>
    <p:sldLayoutId id="2147483725" r:id="rId3"/>
  </p:sldLayoutIdLst>
  <p:txStyles>
    <p:titleStyle>
      <a:lvl1pPr algn="ctr" defTabSz="533699" rtl="0" eaLnBrk="1" latinLnBrk="0" hangingPunct="1">
        <a:spcBef>
          <a:spcPct val="0"/>
        </a:spcBef>
        <a:buNone/>
        <a:defRPr kumimoji="1" sz="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0275" indent="-400275" algn="l" defTabSz="533699" rtl="0" eaLnBrk="1" latinLnBrk="0" hangingPunct="1">
        <a:spcBef>
          <a:spcPct val="20000"/>
        </a:spcBef>
        <a:buFont typeface="Arial"/>
        <a:buChar char="•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67261" indent="-333562" algn="l" defTabSz="533699" rtl="0" eaLnBrk="1" latinLnBrk="0" hangingPunct="1">
        <a:spcBef>
          <a:spcPct val="20000"/>
        </a:spcBef>
        <a:buFont typeface="Arial"/>
        <a:buChar char="–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34249" indent="-266850" algn="l" defTabSz="533699" rtl="0" eaLnBrk="1" latinLnBrk="0" hangingPunct="1">
        <a:spcBef>
          <a:spcPct val="20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67949" indent="-266850" algn="l" defTabSz="533699" rtl="0" eaLnBrk="1" latinLnBrk="0" hangingPunct="1">
        <a:spcBef>
          <a:spcPct val="20000"/>
        </a:spcBef>
        <a:buFont typeface="Arial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401648" indent="-266850" algn="l" defTabSz="533699" rtl="0" eaLnBrk="1" latinLnBrk="0" hangingPunct="1">
        <a:spcBef>
          <a:spcPct val="20000"/>
        </a:spcBef>
        <a:buFont typeface="Arial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35347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690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027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36445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36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73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1098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4797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84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21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35895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69594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9" y="107950"/>
            <a:ext cx="10688635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4" y="180977"/>
            <a:ext cx="10544176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40" y="1725614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40" y="3606802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40" y="5448301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5" y="427039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1" y="3382964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9" y="5272088"/>
            <a:ext cx="1068863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4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620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04400" cy="7773191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6803" y="1176360"/>
            <a:ext cx="6717806" cy="3203455"/>
          </a:xfrm>
          <a:prstGeom prst="rect">
            <a:avLst/>
          </a:prstGeom>
        </p:spPr>
      </p:pic>
      <p:sp>
        <p:nvSpPr>
          <p:cNvPr id="7" name="正方形/長方形 6"/>
          <p:cNvSpPr/>
          <p:nvPr/>
        </p:nvSpPr>
        <p:spPr>
          <a:xfrm>
            <a:off x="2500682" y="4436965"/>
            <a:ext cx="6034024" cy="13680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200" b="1" dirty="0">
                <a:solidFill>
                  <a:srgbClr val="6A3906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70</a:t>
            </a:r>
            <a:r>
              <a:rPr lang="ja-JP" altLang="en-US" sz="9600" b="1" dirty="0">
                <a:solidFill>
                  <a:srgbClr val="6A3906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%OFF</a:t>
            </a:r>
            <a:endParaRPr lang="ja-JP" altLang="en-US" sz="11500" b="1" dirty="0">
              <a:solidFill>
                <a:srgbClr val="6A3906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5053382" y="5892095"/>
            <a:ext cx="425469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6600" b="1" dirty="0" smtClean="0">
                <a:solidFill>
                  <a:srgbClr val="6A3906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10/5~15</a:t>
            </a:r>
            <a:endParaRPr lang="ja-JP" altLang="en-US" sz="6600" b="1" dirty="0">
              <a:solidFill>
                <a:srgbClr val="6A3906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53249009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autumn_sale_yoko</Template>
  <TotalTime>4</TotalTime>
  <Words>112</Words>
  <Application>Microsoft Office PowerPoint</Application>
  <PresentationFormat>ユーザー設定</PresentationFormat>
  <Paragraphs>18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HG丸ｺﾞｼｯｸM-PRO</vt:lpstr>
      <vt:lpstr>ＭＳ Ｐゴシック</vt:lpstr>
      <vt:lpstr>メイリオ</vt:lpstr>
      <vt:lpstr>Arial</vt:lpstr>
      <vt:lpstr>Calibri</vt:lpstr>
      <vt:lpstr>ホワイト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2</cp:revision>
  <cp:lastPrinted>2013-04-25T06:18:16Z</cp:lastPrinted>
  <dcterms:created xsi:type="dcterms:W3CDTF">2018-05-22T13:27:31Z</dcterms:created>
  <dcterms:modified xsi:type="dcterms:W3CDTF">2018-05-23T03:33:55Z</dcterms:modified>
</cp:coreProperties>
</file>