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1D96D5"/>
    <a:srgbClr val="06509B"/>
    <a:srgbClr val="FFDE25"/>
    <a:srgbClr val="EA5E85"/>
    <a:srgbClr val="F7ED80"/>
    <a:srgbClr val="663300"/>
    <a:srgbClr val="7ECEF4"/>
    <a:srgbClr val="F65C9E"/>
    <a:srgbClr val="EB6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179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2018/6/1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2018/6/1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5" y="-1"/>
            <a:ext cx="7812000" cy="109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78" y="5269649"/>
            <a:ext cx="5688000" cy="36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2449886" y="5660507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595757"/>
                </a:solidFill>
              </a:rPr>
              <a:t>心地よい暮らしのお手伝い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88223" y="9388461"/>
            <a:ext cx="232467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インテリア・アスクル</a:t>
            </a:r>
            <a:endParaRPr lang="ja-JP" altLang="en-US" dirty="0">
              <a:solidFill>
                <a:schemeClr val="bg1">
                  <a:lumMod val="50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74155" y="9725661"/>
            <a:ext cx="38862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400" dirty="0">
                <a:solidFill>
                  <a:schemeClr val="bg1">
                    <a:lumMod val="50000"/>
                  </a:schemeClr>
                </a:solidFill>
              </a:rPr>
              <a:t>〒</a:t>
            </a: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135-0061</a:t>
            </a:r>
            <a:r>
              <a:rPr lang="zh-TW" altLang="en-US" sz="1400" dirty="0">
                <a:solidFill>
                  <a:schemeClr val="bg1">
                    <a:lumMod val="50000"/>
                  </a:schemeClr>
                </a:solidFill>
              </a:rPr>
              <a:t>　東京都江東区豊洲</a:t>
            </a: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3-2-3</a:t>
            </a:r>
          </a:p>
          <a:p>
            <a:r>
              <a:rPr lang="zh-TW" altLang="en-US" sz="1400" dirty="0">
                <a:solidFill>
                  <a:schemeClr val="bg1">
                    <a:lumMod val="50000"/>
                  </a:schemeClr>
                </a:solidFill>
              </a:rPr>
              <a:t>電話</a:t>
            </a:r>
            <a:r>
              <a:rPr lang="zh-TW" altLang="en-US" sz="1400" dirty="0" smtClean="0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en-US" altLang="zh-TW" sz="1400" dirty="0" smtClean="0">
                <a:solidFill>
                  <a:schemeClr val="bg1">
                    <a:lumMod val="50000"/>
                  </a:schemeClr>
                </a:solidFill>
              </a:rPr>
              <a:t>03-1234-1111   </a:t>
            </a:r>
            <a:endParaRPr lang="en-US" altLang="zh-TW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400" dirty="0" smtClean="0">
                <a:solidFill>
                  <a:schemeClr val="bg1">
                    <a:lumMod val="50000"/>
                  </a:schemeClr>
                </a:solidFill>
              </a:rPr>
              <a:t>URL</a:t>
            </a:r>
            <a:r>
              <a:rPr lang="ja-JP" altLang="en-US" sz="14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altLang="zh-TW" sz="1400" dirty="0" smtClean="0">
                <a:solidFill>
                  <a:schemeClr val="bg1">
                    <a:lumMod val="50000"/>
                  </a:schemeClr>
                </a:solidFill>
              </a:rPr>
              <a:t>http</a:t>
            </a: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://www.askult.com/</a:t>
            </a:r>
            <a:endParaRPr lang="ja-JP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050302" y="9318121"/>
            <a:ext cx="2250830" cy="1152000"/>
          </a:xfrm>
          <a:prstGeom prst="rect">
            <a:avLst/>
          </a:prstGeom>
          <a:noFill/>
          <a:ln>
            <a:solidFill>
              <a:srgbClr val="59575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>
                    <a:lumMod val="50000"/>
                  </a:schemeClr>
                </a:solidFill>
              </a:rPr>
              <a:t>地　図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482400" y="6058800"/>
            <a:ext cx="3247292" cy="2522827"/>
            <a:chOff x="480646" y="6058465"/>
            <a:chExt cx="3247292" cy="2522827"/>
          </a:xfrm>
        </p:grpSpPr>
        <p:sp>
          <p:nvSpPr>
            <p:cNvPr id="3" name="正方形/長方形 2"/>
            <p:cNvSpPr/>
            <p:nvPr/>
          </p:nvSpPr>
          <p:spPr>
            <a:xfrm>
              <a:off x="480646" y="6058465"/>
              <a:ext cx="3247292" cy="25228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453425" y="7156437"/>
              <a:ext cx="1360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053840" y="6058800"/>
            <a:ext cx="3247292" cy="2522827"/>
            <a:chOff x="4053840" y="6058800"/>
            <a:chExt cx="3247292" cy="2522827"/>
          </a:xfrm>
        </p:grpSpPr>
        <p:sp>
          <p:nvSpPr>
            <p:cNvPr id="24" name="正方形/長方形 23"/>
            <p:cNvSpPr/>
            <p:nvPr/>
          </p:nvSpPr>
          <p:spPr>
            <a:xfrm>
              <a:off x="4053840" y="6058800"/>
              <a:ext cx="3247292" cy="25228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5026619" y="7156772"/>
              <a:ext cx="1360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068000" y="1569600"/>
            <a:ext cx="3280117" cy="3580351"/>
            <a:chOff x="4039200" y="1553112"/>
            <a:chExt cx="3280117" cy="3580351"/>
          </a:xfrm>
        </p:grpSpPr>
        <p:sp>
          <p:nvSpPr>
            <p:cNvPr id="11" name="直角三角形 10"/>
            <p:cNvSpPr/>
            <p:nvPr/>
          </p:nvSpPr>
          <p:spPr>
            <a:xfrm>
              <a:off x="4053839" y="1553112"/>
              <a:ext cx="3247292" cy="1694180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039200" y="3247293"/>
              <a:ext cx="3280117" cy="18861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4997429" y="3779426"/>
              <a:ext cx="1360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464400" y="1569600"/>
            <a:ext cx="3280117" cy="3580351"/>
            <a:chOff x="449575" y="1569600"/>
            <a:chExt cx="3280117" cy="3580351"/>
          </a:xfrm>
        </p:grpSpPr>
        <p:grpSp>
          <p:nvGrpSpPr>
            <p:cNvPr id="33" name="グループ化 32"/>
            <p:cNvGrpSpPr/>
            <p:nvPr/>
          </p:nvGrpSpPr>
          <p:grpSpPr>
            <a:xfrm flipH="1">
              <a:off x="449575" y="1569600"/>
              <a:ext cx="3280117" cy="3580351"/>
              <a:chOff x="-2621445" y="4054997"/>
              <a:chExt cx="3280117" cy="3580351"/>
            </a:xfrm>
          </p:grpSpPr>
          <p:sp>
            <p:nvSpPr>
              <p:cNvPr id="30" name="直角三角形 29"/>
              <p:cNvSpPr/>
              <p:nvPr/>
            </p:nvSpPr>
            <p:spPr>
              <a:xfrm>
                <a:off x="-2606806" y="4054997"/>
                <a:ext cx="3247292" cy="1694180"/>
              </a:xfrm>
              <a:prstGeom prst="rt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-2621445" y="5749178"/>
                <a:ext cx="3280117" cy="188617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テキスト ボックス 31"/>
            <p:cNvSpPr txBox="1"/>
            <p:nvPr/>
          </p:nvSpPr>
          <p:spPr>
            <a:xfrm>
              <a:off x="1548716" y="3793615"/>
              <a:ext cx="1360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130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News Gothic MT</vt:lpstr>
      <vt:lpstr>新細明體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2018-05-31T23:42:56Z</dcterms:modified>
</cp:coreProperties>
</file>