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7318375" cy="1045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92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95757"/>
    <a:srgbClr val="1D96D5"/>
    <a:srgbClr val="06509B"/>
    <a:srgbClr val="FFDE25"/>
    <a:srgbClr val="EA5E85"/>
    <a:srgbClr val="F7ED80"/>
    <a:srgbClr val="663300"/>
    <a:srgbClr val="7ECEF4"/>
    <a:srgbClr val="F65C9E"/>
    <a:srgbClr val="EB6BA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63" autoAdjust="0"/>
    <p:restoredTop sz="99761" autoAdjust="0"/>
  </p:normalViewPr>
  <p:slideViewPr>
    <p:cSldViewPr snapToGrid="0">
      <p:cViewPr varScale="1">
        <p:scale>
          <a:sx n="82" d="100"/>
          <a:sy n="82" d="100"/>
        </p:scale>
        <p:origin x="1794" y="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292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7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r">
              <a:defRPr sz="1100"/>
            </a:lvl1pPr>
          </a:lstStyle>
          <a:p>
            <a:fld id="{EA4C0380-2DE9-498B-B68D-60B46204BA80}" type="datetimeFigureOut">
              <a:rPr kumimoji="1" lang="ja-JP" altLang="en-US" smtClean="0"/>
              <a:t>2018/6/1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7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r">
              <a:defRPr sz="11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93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2018/6/1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19" tIns="48560" rIns="97119" bIns="4856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3"/>
            <a:ext cx="5854700" cy="4114889"/>
          </a:xfrm>
          <a:prstGeom prst="rect">
            <a:avLst/>
          </a:prstGeom>
        </p:spPr>
        <p:txBody>
          <a:bodyPr vert="horz" lIns="97119" tIns="48560" rIns="97119" bIns="4856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93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2018/6/1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085" y="-1"/>
            <a:ext cx="7812000" cy="109741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10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55078" y="5269649"/>
            <a:ext cx="5688000" cy="3622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6" name="正方形/長方形 15"/>
          <p:cNvSpPr/>
          <p:nvPr/>
        </p:nvSpPr>
        <p:spPr>
          <a:xfrm>
            <a:off x="2449886" y="5660507"/>
            <a:ext cx="29546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dirty="0">
                <a:solidFill>
                  <a:srgbClr val="595757"/>
                </a:solidFill>
              </a:rPr>
              <a:t>心地よい暮らしのお手伝い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388223" y="9388461"/>
            <a:ext cx="2324675" cy="4010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dirty="0" smtClean="0">
                <a:solidFill>
                  <a:schemeClr val="bg1">
                    <a:lumMod val="50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インテリア・アスクル</a:t>
            </a:r>
            <a:endParaRPr lang="ja-JP" altLang="en-US" dirty="0">
              <a:solidFill>
                <a:schemeClr val="bg1">
                  <a:lumMod val="50000"/>
                </a:schemeClr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374155" y="9725661"/>
            <a:ext cx="3886200" cy="738664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zh-TW" altLang="en-US" sz="1400" dirty="0">
                <a:solidFill>
                  <a:schemeClr val="bg1">
                    <a:lumMod val="50000"/>
                  </a:schemeClr>
                </a:solidFill>
              </a:rPr>
              <a:t>〒</a:t>
            </a:r>
            <a:r>
              <a:rPr lang="en-US" altLang="zh-TW" sz="1400" dirty="0">
                <a:solidFill>
                  <a:schemeClr val="bg1">
                    <a:lumMod val="50000"/>
                  </a:schemeClr>
                </a:solidFill>
              </a:rPr>
              <a:t>135-0061</a:t>
            </a:r>
            <a:r>
              <a:rPr lang="zh-TW" altLang="en-US" sz="1400" dirty="0">
                <a:solidFill>
                  <a:schemeClr val="bg1">
                    <a:lumMod val="50000"/>
                  </a:schemeClr>
                </a:solidFill>
              </a:rPr>
              <a:t>　東京都江東区豊洲</a:t>
            </a:r>
            <a:r>
              <a:rPr lang="en-US" altLang="zh-TW" sz="1400" dirty="0">
                <a:solidFill>
                  <a:schemeClr val="bg1">
                    <a:lumMod val="50000"/>
                  </a:schemeClr>
                </a:solidFill>
              </a:rPr>
              <a:t>3-2-3</a:t>
            </a:r>
          </a:p>
          <a:p>
            <a:r>
              <a:rPr lang="zh-TW" altLang="en-US" sz="1400" dirty="0">
                <a:solidFill>
                  <a:schemeClr val="bg1">
                    <a:lumMod val="50000"/>
                  </a:schemeClr>
                </a:solidFill>
              </a:rPr>
              <a:t>電話</a:t>
            </a:r>
            <a:r>
              <a:rPr lang="zh-TW" altLang="en-US" sz="1400" dirty="0" smtClean="0">
                <a:solidFill>
                  <a:schemeClr val="bg1">
                    <a:lumMod val="50000"/>
                  </a:schemeClr>
                </a:solidFill>
              </a:rPr>
              <a:t>：</a:t>
            </a:r>
            <a:r>
              <a:rPr lang="en-US" altLang="zh-TW" sz="1400" dirty="0" smtClean="0">
                <a:solidFill>
                  <a:schemeClr val="bg1">
                    <a:lumMod val="50000"/>
                  </a:schemeClr>
                </a:solidFill>
              </a:rPr>
              <a:t>03-1234-1111   </a:t>
            </a:r>
            <a:endParaRPr lang="en-US" altLang="zh-TW" sz="1400" dirty="0">
              <a:solidFill>
                <a:schemeClr val="bg1">
                  <a:lumMod val="50000"/>
                </a:schemeClr>
              </a:solidFill>
            </a:endParaRPr>
          </a:p>
          <a:p>
            <a:r>
              <a:rPr lang="en-US" altLang="zh-TW" sz="1400" dirty="0" smtClean="0">
                <a:solidFill>
                  <a:schemeClr val="bg1">
                    <a:lumMod val="50000"/>
                  </a:schemeClr>
                </a:solidFill>
              </a:rPr>
              <a:t>URL</a:t>
            </a:r>
            <a:r>
              <a:rPr lang="ja-JP" altLang="en-US" sz="1400" dirty="0" smtClean="0">
                <a:solidFill>
                  <a:schemeClr val="bg1">
                    <a:lumMod val="50000"/>
                  </a:schemeClr>
                </a:solidFill>
              </a:rPr>
              <a:t>  </a:t>
            </a:r>
            <a:r>
              <a:rPr lang="en-US" altLang="zh-TW" sz="1400" dirty="0" smtClean="0">
                <a:solidFill>
                  <a:schemeClr val="bg1">
                    <a:lumMod val="50000"/>
                  </a:schemeClr>
                </a:solidFill>
              </a:rPr>
              <a:t>http</a:t>
            </a:r>
            <a:r>
              <a:rPr lang="en-US" altLang="zh-TW" sz="1400" dirty="0">
                <a:solidFill>
                  <a:schemeClr val="bg1">
                    <a:lumMod val="50000"/>
                  </a:schemeClr>
                </a:solidFill>
              </a:rPr>
              <a:t>://www.askult.com/</a:t>
            </a:r>
            <a:endParaRPr lang="ja-JP" altLang="en-US" sz="14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5050302" y="9318121"/>
            <a:ext cx="2250830" cy="1152000"/>
          </a:xfrm>
          <a:prstGeom prst="rect">
            <a:avLst/>
          </a:prstGeom>
          <a:noFill/>
          <a:ln>
            <a:solidFill>
              <a:srgbClr val="595757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bg1">
                    <a:lumMod val="50000"/>
                  </a:schemeClr>
                </a:solidFill>
              </a:rPr>
              <a:t>地　図</a:t>
            </a:r>
            <a:endParaRPr kumimoji="1" lang="ja-JP" altLang="en-US" sz="1200" dirty="0">
              <a:solidFill>
                <a:schemeClr val="bg1">
                  <a:lumMod val="50000"/>
                </a:schemeClr>
              </a:solidFill>
            </a:endParaRPr>
          </a:p>
        </p:txBody>
      </p:sp>
      <p:grpSp>
        <p:nvGrpSpPr>
          <p:cNvPr id="5" name="グループ化 4"/>
          <p:cNvGrpSpPr/>
          <p:nvPr/>
        </p:nvGrpSpPr>
        <p:grpSpPr>
          <a:xfrm>
            <a:off x="482400" y="6058800"/>
            <a:ext cx="3247292" cy="2522827"/>
            <a:chOff x="480646" y="6058465"/>
            <a:chExt cx="3247292" cy="2522827"/>
          </a:xfrm>
        </p:grpSpPr>
        <p:sp>
          <p:nvSpPr>
            <p:cNvPr id="3" name="正方形/長方形 2"/>
            <p:cNvSpPr/>
            <p:nvPr/>
          </p:nvSpPr>
          <p:spPr>
            <a:xfrm>
              <a:off x="480646" y="6058465"/>
              <a:ext cx="3247292" cy="2522827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/>
            <p:cNvSpPr txBox="1"/>
            <p:nvPr/>
          </p:nvSpPr>
          <p:spPr>
            <a:xfrm>
              <a:off x="1453425" y="7156437"/>
              <a:ext cx="136011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 smtClean="0"/>
                <a:t>写真が入ります</a:t>
              </a:r>
              <a:endParaRPr kumimoji="1" lang="ja-JP" altLang="en-US" sz="1200" dirty="0"/>
            </a:p>
          </p:txBody>
        </p:sp>
      </p:grpSp>
      <p:grpSp>
        <p:nvGrpSpPr>
          <p:cNvPr id="13" name="グループ化 12"/>
          <p:cNvGrpSpPr/>
          <p:nvPr/>
        </p:nvGrpSpPr>
        <p:grpSpPr>
          <a:xfrm>
            <a:off x="4053840" y="6058800"/>
            <a:ext cx="3247292" cy="2522827"/>
            <a:chOff x="4053840" y="6058800"/>
            <a:chExt cx="3247292" cy="2522827"/>
          </a:xfrm>
        </p:grpSpPr>
        <p:sp>
          <p:nvSpPr>
            <p:cNvPr id="24" name="正方形/長方形 23"/>
            <p:cNvSpPr/>
            <p:nvPr/>
          </p:nvSpPr>
          <p:spPr>
            <a:xfrm>
              <a:off x="4053840" y="6058800"/>
              <a:ext cx="3247292" cy="2522827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テキスト ボックス 24"/>
            <p:cNvSpPr txBox="1"/>
            <p:nvPr/>
          </p:nvSpPr>
          <p:spPr>
            <a:xfrm>
              <a:off x="5026619" y="7156772"/>
              <a:ext cx="136011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 smtClean="0"/>
                <a:t>写真が入ります</a:t>
              </a:r>
              <a:endParaRPr kumimoji="1" lang="ja-JP" altLang="en-US" sz="1200" dirty="0"/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4068000" y="1569600"/>
            <a:ext cx="3280117" cy="3580351"/>
            <a:chOff x="4039200" y="1553112"/>
            <a:chExt cx="3280117" cy="3580351"/>
          </a:xfrm>
        </p:grpSpPr>
        <p:sp>
          <p:nvSpPr>
            <p:cNvPr id="11" name="直角三角形 10"/>
            <p:cNvSpPr/>
            <p:nvPr/>
          </p:nvSpPr>
          <p:spPr>
            <a:xfrm>
              <a:off x="4053839" y="1553112"/>
              <a:ext cx="3247292" cy="1694180"/>
            </a:xfrm>
            <a:prstGeom prst="rtTriangle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/>
            <p:cNvSpPr/>
            <p:nvPr/>
          </p:nvSpPr>
          <p:spPr>
            <a:xfrm>
              <a:off x="4039200" y="3247293"/>
              <a:ext cx="3280117" cy="188617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4997429" y="3779426"/>
              <a:ext cx="136011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 smtClean="0"/>
                <a:t>写真が入ります</a:t>
              </a:r>
              <a:endParaRPr kumimoji="1" lang="ja-JP" altLang="en-US" sz="1200" dirty="0"/>
            </a:p>
          </p:txBody>
        </p:sp>
      </p:grpSp>
      <p:grpSp>
        <p:nvGrpSpPr>
          <p:cNvPr id="34" name="グループ化 33"/>
          <p:cNvGrpSpPr/>
          <p:nvPr/>
        </p:nvGrpSpPr>
        <p:grpSpPr>
          <a:xfrm>
            <a:off x="464400" y="1569600"/>
            <a:ext cx="3280117" cy="3580351"/>
            <a:chOff x="449575" y="1569600"/>
            <a:chExt cx="3280117" cy="3580351"/>
          </a:xfrm>
        </p:grpSpPr>
        <p:grpSp>
          <p:nvGrpSpPr>
            <p:cNvPr id="33" name="グループ化 32"/>
            <p:cNvGrpSpPr/>
            <p:nvPr/>
          </p:nvGrpSpPr>
          <p:grpSpPr>
            <a:xfrm flipH="1">
              <a:off x="449575" y="1569600"/>
              <a:ext cx="3280117" cy="3580351"/>
              <a:chOff x="-2621445" y="4054997"/>
              <a:chExt cx="3280117" cy="3580351"/>
            </a:xfrm>
          </p:grpSpPr>
          <p:sp>
            <p:nvSpPr>
              <p:cNvPr id="30" name="直角三角形 29"/>
              <p:cNvSpPr/>
              <p:nvPr/>
            </p:nvSpPr>
            <p:spPr>
              <a:xfrm>
                <a:off x="-2606806" y="4054997"/>
                <a:ext cx="3247292" cy="1694180"/>
              </a:xfrm>
              <a:prstGeom prst="rtTriangl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正方形/長方形 30"/>
              <p:cNvSpPr/>
              <p:nvPr/>
            </p:nvSpPr>
            <p:spPr>
              <a:xfrm>
                <a:off x="-2621445" y="5749178"/>
                <a:ext cx="3280117" cy="188617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2" name="テキスト ボックス 31"/>
            <p:cNvSpPr txBox="1"/>
            <p:nvPr/>
          </p:nvSpPr>
          <p:spPr>
            <a:xfrm>
              <a:off x="1548716" y="3793615"/>
              <a:ext cx="136011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 smtClean="0"/>
                <a:t>写真が入ります</a:t>
              </a:r>
              <a:endParaRPr kumimoji="1" lang="ja-JP" altLang="en-US" sz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72580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130</Words>
  <Application>Microsoft Office PowerPoint</Application>
  <PresentationFormat>ユーザー設定</PresentationFormat>
  <Paragraphs>27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News Gothic MT</vt:lpstr>
      <vt:lpstr>新細明體</vt:lpstr>
      <vt:lpstr>メイリオ</vt:lpstr>
      <vt:lpstr>Arial</vt:lpstr>
      <vt:lpstr>Calibri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2018-05-31T23:42:56Z</dcterms:modified>
</cp:coreProperties>
</file>

<file path=docProps/thumbnail.jpeg>
</file>