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1C1E"/>
    <a:srgbClr val="F8B62D"/>
    <a:srgbClr val="FFF34E"/>
    <a:srgbClr val="386130"/>
    <a:srgbClr val="380000"/>
    <a:srgbClr val="14325E"/>
    <a:srgbClr val="C30D23"/>
    <a:srgbClr val="717272"/>
    <a:srgbClr val="595757"/>
    <a:srgbClr val="B5B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1" d="100"/>
          <a:sy n="81" d="100"/>
        </p:scale>
        <p:origin x="1818" y="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2018/6/1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2018/6/1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8B6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775575" cy="44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02721"/>
            <a:ext cx="7775575" cy="44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bject 7"/>
          <p:cNvSpPr txBox="1"/>
          <p:nvPr/>
        </p:nvSpPr>
        <p:spPr>
          <a:xfrm rot="20100000">
            <a:off x="5419500" y="2722354"/>
            <a:ext cx="115709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60"/>
              </a:lnSpc>
            </a:pPr>
            <a:r>
              <a:rPr sz="2350" b="1" spc="60" dirty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今なら！</a:t>
            </a:r>
            <a:endParaRPr sz="2350" dirty="0">
              <a:latin typeface="MS UI Gothic" panose="020B0600070205080204" pitchFamily="50" charset="-128"/>
              <a:ea typeface="MS UI Gothic" panose="020B0600070205080204" pitchFamily="50" charset="-128"/>
              <a:cs typeface="Yu Gothic UI"/>
            </a:endParaRPr>
          </a:p>
        </p:txBody>
      </p:sp>
      <p:sp>
        <p:nvSpPr>
          <p:cNvPr id="20" name="object 8"/>
          <p:cNvSpPr txBox="1"/>
          <p:nvPr/>
        </p:nvSpPr>
        <p:spPr>
          <a:xfrm rot="20100000">
            <a:off x="5463083" y="2738682"/>
            <a:ext cx="2187264" cy="387286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sz="2350" b="1" spc="450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カー</a:t>
            </a:r>
            <a:r>
              <a:rPr sz="2350" b="1" spc="440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ナ</a:t>
            </a:r>
            <a:r>
              <a:rPr sz="3525" b="1" spc="637" baseline="2364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ビ</a:t>
            </a:r>
            <a:r>
              <a:rPr lang="en-US" altLang="ja-JP" sz="3525" b="1" spc="637" baseline="2364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7</a:t>
            </a:r>
            <a:r>
              <a:rPr lang="ja-JP" altLang="en-US" sz="3525" b="1" spc="637" baseline="2364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万円</a:t>
            </a:r>
            <a:endParaRPr sz="3525" baseline="2364" dirty="0">
              <a:latin typeface="MS UI Gothic" panose="020B0600070205080204" pitchFamily="50" charset="-128"/>
              <a:ea typeface="MS UI Gothic" panose="020B0600070205080204" pitchFamily="50" charset="-128"/>
              <a:cs typeface="Yu Gothic UI"/>
            </a:endParaRPr>
          </a:p>
        </p:txBody>
      </p:sp>
      <p:sp>
        <p:nvSpPr>
          <p:cNvPr id="21" name="object 11"/>
          <p:cNvSpPr txBox="1"/>
          <p:nvPr/>
        </p:nvSpPr>
        <p:spPr>
          <a:xfrm rot="20100000">
            <a:off x="6761661" y="2972995"/>
            <a:ext cx="6374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60"/>
              </a:lnSpc>
            </a:pPr>
            <a:r>
              <a:rPr sz="2350" b="1" spc="100" dirty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引き</a:t>
            </a:r>
            <a:endParaRPr sz="2350" dirty="0">
              <a:latin typeface="MS UI Gothic" panose="020B0600070205080204" pitchFamily="50" charset="-128"/>
              <a:ea typeface="MS UI Gothic" panose="020B0600070205080204" pitchFamily="50" charset="-128"/>
              <a:cs typeface="Yu Gothic UI"/>
            </a:endParaRPr>
          </a:p>
        </p:txBody>
      </p:sp>
      <p:sp>
        <p:nvSpPr>
          <p:cNvPr id="22" name="object 14"/>
          <p:cNvSpPr txBox="1"/>
          <p:nvPr/>
        </p:nvSpPr>
        <p:spPr>
          <a:xfrm>
            <a:off x="5600009" y="5419511"/>
            <a:ext cx="16529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300" dirty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お客様に</a:t>
            </a:r>
            <a:endParaRPr sz="3200" dirty="0">
              <a:latin typeface="MS UI Gothic" panose="020B0600070205080204" pitchFamily="50" charset="-128"/>
              <a:ea typeface="MS UI Gothic" panose="020B0600070205080204" pitchFamily="50" charset="-128"/>
              <a:cs typeface="Yu Gothic UI"/>
            </a:endParaRPr>
          </a:p>
        </p:txBody>
      </p:sp>
      <p:sp>
        <p:nvSpPr>
          <p:cNvPr id="23" name="object 16"/>
          <p:cNvSpPr txBox="1"/>
          <p:nvPr/>
        </p:nvSpPr>
        <p:spPr>
          <a:xfrm rot="60000">
            <a:off x="1130584" y="5477801"/>
            <a:ext cx="1027709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0"/>
              </a:lnSpc>
            </a:pPr>
            <a:r>
              <a:rPr sz="1950" b="1" spc="5" dirty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Microsoft JhengHei"/>
              </a:rPr>
              <a:t>商用車も</a:t>
            </a:r>
            <a:endParaRPr sz="1950" dirty="0">
              <a:latin typeface="MS UI Gothic" panose="020B0600070205080204" pitchFamily="50" charset="-128"/>
              <a:ea typeface="MS UI Gothic" panose="020B0600070205080204" pitchFamily="50" charset="-128"/>
              <a:cs typeface="Microsoft JhengHei"/>
            </a:endParaRPr>
          </a:p>
        </p:txBody>
      </p:sp>
      <p:sp>
        <p:nvSpPr>
          <p:cNvPr id="24" name="object 15"/>
          <p:cNvSpPr txBox="1"/>
          <p:nvPr/>
        </p:nvSpPr>
        <p:spPr>
          <a:xfrm rot="21420000">
            <a:off x="288000" y="8053156"/>
            <a:ext cx="5081580" cy="60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650"/>
              </a:lnSpc>
            </a:pPr>
            <a:r>
              <a:rPr sz="4400" b="1" spc="110" dirty="0">
                <a:solidFill>
                  <a:srgbClr val="7C1C1E"/>
                </a:solidFill>
                <a:latin typeface="Yu Gothic UI"/>
                <a:cs typeface="Yu Gothic UI"/>
              </a:rPr>
              <a:t>お車無料点検！</a:t>
            </a:r>
            <a:endParaRPr sz="4400" dirty="0">
              <a:latin typeface="Yu Gothic UI"/>
              <a:cs typeface="Yu Gothic UI"/>
            </a:endParaRPr>
          </a:p>
        </p:txBody>
      </p:sp>
      <p:sp>
        <p:nvSpPr>
          <p:cNvPr id="25" name="object 4"/>
          <p:cNvSpPr txBox="1"/>
          <p:nvPr/>
        </p:nvSpPr>
        <p:spPr>
          <a:xfrm>
            <a:off x="592116" y="8784000"/>
            <a:ext cx="3234690" cy="4469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800" b="1" spc="25" dirty="0">
                <a:solidFill>
                  <a:srgbClr val="00655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アスクルカーショップ</a:t>
            </a:r>
            <a:endParaRPr sz="28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JhengHei"/>
            </a:endParaRPr>
          </a:p>
        </p:txBody>
      </p:sp>
      <p:sp>
        <p:nvSpPr>
          <p:cNvPr id="26" name="object 2"/>
          <p:cNvSpPr txBox="1"/>
          <p:nvPr/>
        </p:nvSpPr>
        <p:spPr>
          <a:xfrm>
            <a:off x="792000" y="9216000"/>
            <a:ext cx="2446655" cy="2635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600" b="1" spc="3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algun Gothic"/>
              </a:rPr>
              <a:t>お問い合わせはこちらまで</a:t>
            </a:r>
            <a:endParaRPr sz="16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algun Gothic"/>
            </a:endParaRPr>
          </a:p>
        </p:txBody>
      </p:sp>
      <p:sp>
        <p:nvSpPr>
          <p:cNvPr id="27" name="object 3"/>
          <p:cNvSpPr txBox="1"/>
          <p:nvPr/>
        </p:nvSpPr>
        <p:spPr>
          <a:xfrm>
            <a:off x="771959" y="9396000"/>
            <a:ext cx="3195997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16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Yu Gothic"/>
              </a:rPr>
              <a:t>03-1234-1111</a:t>
            </a:r>
            <a:endParaRPr sz="3200" spc="16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Yu Gothic"/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756000" y="9828000"/>
            <a:ext cx="3499200" cy="305211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1600" b="1" spc="16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【受付時間】</a:t>
            </a:r>
            <a:r>
              <a:rPr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9</a:t>
            </a:r>
            <a:r>
              <a:rPr lang="en-US" altLang="ja-JP"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:</a:t>
            </a:r>
            <a:r>
              <a:rPr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00 </a:t>
            </a:r>
            <a:r>
              <a:rPr sz="1600" b="1" spc="16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～ </a:t>
            </a:r>
            <a:r>
              <a:rPr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18</a:t>
            </a:r>
            <a:r>
              <a:rPr lang="en-US" altLang="ja-JP"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:</a:t>
            </a:r>
            <a:r>
              <a:rPr sz="1600" b="1" spc="160" dirty="0" smtClean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00</a:t>
            </a:r>
            <a:r>
              <a:rPr lang="en-US" sz="1600" spc="1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 </a:t>
            </a:r>
            <a:r>
              <a:rPr lang="en-US" sz="1600" spc="16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            </a:t>
            </a:r>
          </a:p>
        </p:txBody>
      </p:sp>
      <p:sp>
        <p:nvSpPr>
          <p:cNvPr id="30" name="object 10"/>
          <p:cNvSpPr txBox="1"/>
          <p:nvPr/>
        </p:nvSpPr>
        <p:spPr>
          <a:xfrm>
            <a:off x="4255200" y="8683200"/>
            <a:ext cx="3182400" cy="174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6D6E7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R="140970" algn="ctr">
              <a:lnSpc>
                <a:spcPct val="100000"/>
              </a:lnSpc>
              <a:tabLst>
                <a:tab pos="456565" algn="l"/>
              </a:tabLst>
            </a:pPr>
            <a:r>
              <a:rPr sz="1800" b="1" dirty="0">
                <a:solidFill>
                  <a:srgbClr val="231F20"/>
                </a:solidFill>
                <a:latin typeface="Microsoft JhengHei"/>
                <a:cs typeface="Microsoft JhengHei"/>
              </a:rPr>
              <a:t>地	図</a:t>
            </a:r>
            <a:endParaRPr sz="1800" dirty="0">
              <a:latin typeface="Microsoft JhengHei"/>
              <a:cs typeface="Microsoft JhengHei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20000" y="10116000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en-US" altLang="ja-JP" sz="1200" b="1" spc="160" dirty="0">
                <a:solidFill>
                  <a:srgbClr val="58595B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rPr>
              <a:t>URL http://www.askult.com/</a:t>
            </a:r>
            <a:endParaRPr lang="en-US" altLang="ja-JP" sz="1200" spc="16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JhengHei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4251600" y="6364800"/>
            <a:ext cx="3183006" cy="2205100"/>
            <a:chOff x="4251294" y="6365227"/>
            <a:chExt cx="3183006" cy="2205100"/>
          </a:xfrm>
        </p:grpSpPr>
        <p:sp>
          <p:nvSpPr>
            <p:cNvPr id="33" name="正方形/長方形 32"/>
            <p:cNvSpPr/>
            <p:nvPr/>
          </p:nvSpPr>
          <p:spPr>
            <a:xfrm>
              <a:off x="4251294" y="6365227"/>
              <a:ext cx="3183006" cy="22051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5241435" y="7316951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91600" y="447322"/>
            <a:ext cx="3149601" cy="2133125"/>
            <a:chOff x="196971" y="422223"/>
            <a:chExt cx="3149601" cy="2133125"/>
          </a:xfrm>
        </p:grpSpPr>
        <p:sp>
          <p:nvSpPr>
            <p:cNvPr id="3" name="正方形/長方形 2"/>
            <p:cNvSpPr/>
            <p:nvPr/>
          </p:nvSpPr>
          <p:spPr>
            <a:xfrm>
              <a:off x="196971" y="422223"/>
              <a:ext cx="3149601" cy="21331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145555" y="1303738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640400" y="511200"/>
            <a:ext cx="2919046" cy="1868756"/>
            <a:chOff x="4638550" y="510640"/>
            <a:chExt cx="2919046" cy="1868756"/>
          </a:xfrm>
        </p:grpSpPr>
        <p:sp>
          <p:nvSpPr>
            <p:cNvPr id="29" name="正方形/長方形 28"/>
            <p:cNvSpPr/>
            <p:nvPr/>
          </p:nvSpPr>
          <p:spPr>
            <a:xfrm>
              <a:off x="4638550" y="510640"/>
              <a:ext cx="2919046" cy="18687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483710" y="1314036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91600" y="3549600"/>
            <a:ext cx="2276287" cy="1884406"/>
            <a:chOff x="291109" y="3550389"/>
            <a:chExt cx="2276287" cy="1884406"/>
          </a:xfrm>
        </p:grpSpPr>
        <p:sp>
          <p:nvSpPr>
            <p:cNvPr id="32" name="正方形/長方形 31"/>
            <p:cNvSpPr/>
            <p:nvPr/>
          </p:nvSpPr>
          <p:spPr>
            <a:xfrm>
              <a:off x="291109" y="3550389"/>
              <a:ext cx="2276287" cy="18844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854674" y="4375917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421600" y="3549600"/>
            <a:ext cx="2056614" cy="1703720"/>
            <a:chOff x="5421389" y="3548218"/>
            <a:chExt cx="2056614" cy="1703720"/>
          </a:xfrm>
        </p:grpSpPr>
        <p:sp>
          <p:nvSpPr>
            <p:cNvPr id="31" name="正方形/長方形 30"/>
            <p:cNvSpPr/>
            <p:nvPr/>
          </p:nvSpPr>
          <p:spPr>
            <a:xfrm>
              <a:off x="5421389" y="3548218"/>
              <a:ext cx="2056614" cy="1703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5777056" y="4268093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47600" y="5911200"/>
            <a:ext cx="2767353" cy="2086707"/>
            <a:chOff x="148766" y="5911707"/>
            <a:chExt cx="2767353" cy="2086707"/>
          </a:xfrm>
        </p:grpSpPr>
        <p:sp>
          <p:nvSpPr>
            <p:cNvPr id="34" name="正方形/長方形 33"/>
            <p:cNvSpPr/>
            <p:nvPr/>
          </p:nvSpPr>
          <p:spPr>
            <a:xfrm>
              <a:off x="148766" y="5911707"/>
              <a:ext cx="2767353" cy="20867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930120" y="6840782"/>
              <a:ext cx="13452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写真が入ります</a:t>
              </a:r>
              <a:endParaRPr kumimoji="1" lang="ja-JP" altLang="en-US" sz="1200" dirty="0"/>
            </a:p>
          </p:txBody>
        </p:sp>
      </p:grpSp>
      <p:pic>
        <p:nvPicPr>
          <p:cNvPr id="43" name="Picture 11" descr="C:\Users\user1\Desktop\WAG\岩崎様_パワポン資料\4月_sa2_9-20180422T120400Z-001\4月_sa2_9\pawapon2_saito_apr\アセット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00" y="957600"/>
            <a:ext cx="3951287" cy="753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ject 12"/>
          <p:cNvSpPr txBox="1">
            <a:spLocks/>
          </p:cNvSpPr>
          <p:nvPr/>
        </p:nvSpPr>
        <p:spPr>
          <a:xfrm>
            <a:off x="350179" y="2492267"/>
            <a:ext cx="16405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sz="3200" b="1" spc="60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EV</a:t>
            </a:r>
            <a:r>
              <a:rPr lang="ja-JP" altLang="en-US" sz="3200" b="1" spc="390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車</a:t>
            </a:r>
            <a:r>
              <a:rPr lang="ja-JP" altLang="en-US" sz="3200" b="1" spc="305" dirty="0" smtClean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も</a:t>
            </a:r>
            <a:endParaRPr lang="ja-JP" altLang="en-US" sz="3200" b="1" spc="305" dirty="0">
              <a:solidFill>
                <a:srgbClr val="7C1C1E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18" name="object 13"/>
          <p:cNvSpPr txBox="1"/>
          <p:nvPr/>
        </p:nvSpPr>
        <p:spPr>
          <a:xfrm>
            <a:off x="484847" y="2932324"/>
            <a:ext cx="202022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135" dirty="0">
                <a:solidFill>
                  <a:srgbClr val="7C1C1E"/>
                </a:solidFill>
                <a:latin typeface="MS UI Gothic" panose="020B0600070205080204" pitchFamily="50" charset="-128"/>
                <a:ea typeface="MS UI Gothic" panose="020B0600070205080204" pitchFamily="50" charset="-128"/>
                <a:cs typeface="Yu Gothic UI"/>
              </a:rPr>
              <a:t>お得！！</a:t>
            </a:r>
            <a:endParaRPr sz="3200" dirty="0">
              <a:latin typeface="MS UI Gothic" panose="020B0600070205080204" pitchFamily="50" charset="-128"/>
              <a:ea typeface="MS UI Gothic" panose="020B0600070205080204" pitchFamily="50" charset="-128"/>
              <a:cs typeface="Yu Gothic UI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HG丸ｺﾞｼｯｸM-PRO</vt:lpstr>
      <vt:lpstr>Malgun Gothic</vt:lpstr>
      <vt:lpstr>Microsoft JhengHei</vt:lpstr>
      <vt:lpstr>ＭＳ Ｐゴシック</vt:lpstr>
      <vt:lpstr>MS UI Gothic</vt:lpstr>
      <vt:lpstr>News Gothic MT</vt:lpstr>
      <vt:lpstr>Yu Gothic UI</vt:lpstr>
      <vt:lpstr>メイリオ</vt:lpstr>
      <vt:lpstr>Yu Gothic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2018-06-01T00:02:45Z</dcterms:modified>
</cp:coreProperties>
</file>