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597" autoAdjust="0"/>
  </p:normalViewPr>
  <p:slideViewPr>
    <p:cSldViewPr snapToGrid="0">
      <p:cViewPr varScale="1">
        <p:scale>
          <a:sx n="45" d="100"/>
          <a:sy n="45" d="100"/>
        </p:scale>
        <p:origin x="223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6000" cy="1090343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3" t="1753" r="3516" b="2460"/>
          <a:stretch/>
        </p:blipFill>
        <p:spPr>
          <a:xfrm>
            <a:off x="0" y="0"/>
            <a:ext cx="7776000" cy="1090659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" t="1921" r="2920" b="2245"/>
          <a:stretch/>
        </p:blipFill>
        <p:spPr>
          <a:xfrm>
            <a:off x="0" y="0"/>
            <a:ext cx="7776000" cy="1087923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365" y="2129190"/>
            <a:ext cx="2807214" cy="6388621"/>
          </a:xfrm>
          <a:prstGeom prst="rect">
            <a:avLst/>
          </a:prstGeom>
        </p:spPr>
      </p:pic>
      <p:sp>
        <p:nvSpPr>
          <p:cNvPr id="9" name="object 2"/>
          <p:cNvSpPr txBox="1"/>
          <p:nvPr/>
        </p:nvSpPr>
        <p:spPr>
          <a:xfrm>
            <a:off x="1835737" y="8993441"/>
            <a:ext cx="4320000" cy="50783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0"/>
              </a:spcBef>
            </a:pPr>
            <a:r>
              <a:rPr sz="4800" b="1" spc="400" baseline="-400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2018.8/2</a:t>
            </a:r>
            <a:r>
              <a:rPr sz="4800" b="1" spc="-800" baseline="-400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5</a:t>
            </a:r>
            <a:r>
              <a:rPr sz="1900" b="1" spc="13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（</a:t>
            </a:r>
            <a:r>
              <a:rPr sz="1900" b="1" spc="16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土</a:t>
            </a:r>
            <a:r>
              <a:rPr sz="1900" b="1" spc="-80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）</a:t>
            </a:r>
            <a:r>
              <a:rPr sz="1900" b="1" spc="1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17:00～</a:t>
            </a:r>
            <a:endParaRPr sz="1900" dirty="0">
              <a:latin typeface="小塚ゴシック Pro B"/>
              <a:cs typeface="小塚ゴシック Pro B"/>
            </a:endParaRPr>
          </a:p>
        </p:txBody>
      </p:sp>
      <p:sp>
        <p:nvSpPr>
          <p:cNvPr id="10" name="object 3"/>
          <p:cNvSpPr txBox="1"/>
          <p:nvPr/>
        </p:nvSpPr>
        <p:spPr>
          <a:xfrm>
            <a:off x="3256043" y="10213525"/>
            <a:ext cx="1800000" cy="3733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US" altLang="ja-JP" sz="2250" b="1" spc="-85" dirty="0" smtClean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2250" b="1" spc="-85" dirty="0" smtClean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2250" b="1" spc="-65" dirty="0" smtClean="0">
                <a:solidFill>
                  <a:srgbClr val="FFFFFF"/>
                </a:solidFill>
                <a:latin typeface="Arial"/>
                <a:cs typeface="Arial"/>
              </a:rPr>
              <a:t>-1</a:t>
            </a:r>
            <a:r>
              <a:rPr sz="2250" b="1" spc="-80" dirty="0" smtClean="0">
                <a:solidFill>
                  <a:srgbClr val="FFFFFF"/>
                </a:solidFill>
                <a:latin typeface="Arial"/>
                <a:cs typeface="Arial"/>
              </a:rPr>
              <a:t>234-1111</a:t>
            </a:r>
            <a:endParaRPr sz="2250" dirty="0">
              <a:latin typeface="Arial"/>
              <a:cs typeface="Arial"/>
            </a:endParaRPr>
          </a:p>
        </p:txBody>
      </p:sp>
      <p:sp>
        <p:nvSpPr>
          <p:cNvPr id="11" name="object 4"/>
          <p:cNvSpPr txBox="1"/>
          <p:nvPr/>
        </p:nvSpPr>
        <p:spPr>
          <a:xfrm>
            <a:off x="3022612" y="10318598"/>
            <a:ext cx="252000" cy="201337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200" b="1" spc="-16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200" b="1" spc="-7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200" b="1" spc="-45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200" b="1" spc="-7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3375" baseline="-3703" dirty="0">
              <a:latin typeface="Arial"/>
              <a:cs typeface="Arial"/>
            </a:endParaRPr>
          </a:p>
        </p:txBody>
      </p:sp>
      <p:sp>
        <p:nvSpPr>
          <p:cNvPr id="12" name="object 5"/>
          <p:cNvSpPr txBox="1"/>
          <p:nvPr/>
        </p:nvSpPr>
        <p:spPr>
          <a:xfrm>
            <a:off x="2555737" y="10036717"/>
            <a:ext cx="2880000" cy="1436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850" spc="7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お問い</a:t>
            </a:r>
            <a:r>
              <a:rPr sz="850" spc="5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合わ</a:t>
            </a:r>
            <a:r>
              <a:rPr sz="850" spc="5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せ</a:t>
            </a:r>
            <a:r>
              <a:rPr sz="850" spc="2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／</a:t>
            </a:r>
            <a:r>
              <a:rPr sz="850" spc="-2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ア</a:t>
            </a:r>
            <a:r>
              <a:rPr sz="850" spc="-3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ス</a:t>
            </a:r>
            <a:r>
              <a:rPr sz="850" spc="-2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ク</a:t>
            </a:r>
            <a:r>
              <a:rPr sz="850" spc="7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ル町内</a:t>
            </a:r>
            <a:r>
              <a:rPr sz="85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会</a:t>
            </a:r>
            <a:endParaRPr sz="850" dirty="0">
              <a:latin typeface="小塚ゴシック Pro M"/>
              <a:cs typeface="小塚ゴシック Pro M"/>
            </a:endParaRPr>
          </a:p>
        </p:txBody>
      </p:sp>
      <p:sp>
        <p:nvSpPr>
          <p:cNvPr id="13" name="object 6"/>
          <p:cNvSpPr txBox="1"/>
          <p:nvPr/>
        </p:nvSpPr>
        <p:spPr>
          <a:xfrm>
            <a:off x="3078382" y="9520812"/>
            <a:ext cx="2520000" cy="155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※</a:t>
            </a:r>
            <a:r>
              <a:rPr sz="850" spc="-14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 </a:t>
            </a:r>
            <a:r>
              <a:rPr sz="850" spc="7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雨天の場合</a:t>
            </a:r>
            <a:r>
              <a:rPr sz="850" spc="5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は</a:t>
            </a:r>
            <a:r>
              <a:rPr sz="850" spc="5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翌日</a:t>
            </a:r>
            <a:r>
              <a:rPr sz="850" spc="7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開催</a:t>
            </a:r>
            <a:r>
              <a:rPr sz="850" spc="5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い</a:t>
            </a:r>
            <a:r>
              <a:rPr sz="850" spc="-3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た</a:t>
            </a:r>
            <a:r>
              <a:rPr sz="850" spc="-3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し</a:t>
            </a:r>
            <a:r>
              <a:rPr sz="850" spc="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ま</a:t>
            </a:r>
            <a:r>
              <a:rPr sz="85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す</a:t>
            </a:r>
            <a:endParaRPr sz="850" dirty="0">
              <a:latin typeface="小塚ゴシック Pro M"/>
              <a:cs typeface="小塚ゴシック Pro M"/>
            </a:endParaRPr>
          </a:p>
        </p:txBody>
      </p:sp>
      <p:sp>
        <p:nvSpPr>
          <p:cNvPr id="14" name="object 7"/>
          <p:cNvSpPr txBox="1"/>
          <p:nvPr/>
        </p:nvSpPr>
        <p:spPr>
          <a:xfrm>
            <a:off x="2627004" y="1073994"/>
            <a:ext cx="2880000" cy="7816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132080" indent="-288925" algn="ctr">
              <a:lnSpc>
                <a:spcPct val="118100"/>
              </a:lnSpc>
              <a:spcBef>
                <a:spcPts val="95"/>
              </a:spcBef>
            </a:pPr>
            <a:r>
              <a:rPr sz="2100" spc="-2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ア</a:t>
            </a:r>
            <a:r>
              <a:rPr sz="2100" spc="-4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ス</a:t>
            </a:r>
            <a:r>
              <a:rPr sz="2100" spc="-2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ク</a:t>
            </a:r>
            <a:r>
              <a:rPr sz="2100" spc="21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ル</a:t>
            </a:r>
            <a:r>
              <a:rPr sz="2100" spc="229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町内</a:t>
            </a:r>
            <a:r>
              <a:rPr sz="2100" spc="1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会 </a:t>
            </a:r>
            <a:endParaRPr lang="en-US" sz="2100" spc="10" dirty="0" smtClean="0">
              <a:solidFill>
                <a:srgbClr val="FFFFFF"/>
              </a:solidFill>
              <a:latin typeface="小塚ゴシック Pro M"/>
              <a:cs typeface="小塚ゴシック Pro M"/>
            </a:endParaRPr>
          </a:p>
          <a:p>
            <a:pPr marR="132080" indent="-288925" algn="ctr">
              <a:lnSpc>
                <a:spcPct val="118100"/>
              </a:lnSpc>
              <a:spcBef>
                <a:spcPts val="95"/>
              </a:spcBef>
            </a:pPr>
            <a:r>
              <a:rPr sz="2100" spc="225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盆</a:t>
            </a:r>
            <a:r>
              <a:rPr sz="2100" spc="-40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踊り</a:t>
            </a:r>
            <a:r>
              <a:rPr sz="2100" spc="225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大</a:t>
            </a:r>
            <a:r>
              <a:rPr sz="2100" spc="25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会</a:t>
            </a:r>
            <a:endParaRPr sz="2100" dirty="0">
              <a:latin typeface="小塚ゴシック Pro M"/>
              <a:cs typeface="小塚ゴシック Pro M"/>
            </a:endParaRP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askul_festival_a</Template>
  <TotalTime>0</TotalTime>
  <Words>125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小塚ゴシック Pro B</vt:lpstr>
      <vt:lpstr>小塚ゴシック Pro M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chibayou</cp:lastModifiedBy>
  <cp:revision>1</cp:revision>
  <cp:lastPrinted>2015-10-28T05:50:51Z</cp:lastPrinted>
  <dcterms:created xsi:type="dcterms:W3CDTF">2018-05-24T04:54:38Z</dcterms:created>
  <dcterms:modified xsi:type="dcterms:W3CDTF">2018-05-24T04:54:55Z</dcterms:modified>
</cp:coreProperties>
</file>