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70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01"/>
    <a:srgbClr val="FFF90D"/>
    <a:srgbClr val="F0EA00"/>
    <a:srgbClr val="FFFF2D"/>
    <a:srgbClr val="FFFF66"/>
    <a:srgbClr val="C9CACA"/>
    <a:srgbClr val="C61A22"/>
    <a:srgbClr val="E8D6BB"/>
    <a:srgbClr val="231815"/>
    <a:srgbClr val="604C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4532" autoAdjust="0"/>
  </p:normalViewPr>
  <p:slideViewPr>
    <p:cSldViewPr snapToGrid="0">
      <p:cViewPr varScale="1">
        <p:scale>
          <a:sx n="82" d="100"/>
          <a:sy n="82" d="100"/>
        </p:scale>
        <p:origin x="284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2018/6/1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2018/6/1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446"/>
            <a:ext cx="7776000" cy="1090343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33" t="28264" r="27261" b="28307"/>
          <a:stretch/>
        </p:blipFill>
        <p:spPr>
          <a:xfrm>
            <a:off x="182897" y="3960481"/>
            <a:ext cx="2735684" cy="3092207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383" y="1044000"/>
            <a:ext cx="548641" cy="326137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000" y="3312001"/>
            <a:ext cx="1152000" cy="33717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37" y="8638889"/>
            <a:ext cx="2157988" cy="664465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284" y="9627903"/>
            <a:ext cx="548641" cy="329185"/>
          </a:xfrm>
          <a:prstGeom prst="rect">
            <a:avLst/>
          </a:prstGeom>
        </p:spPr>
      </p:pic>
      <p:sp>
        <p:nvSpPr>
          <p:cNvPr id="34" name="object 2"/>
          <p:cNvSpPr txBox="1"/>
          <p:nvPr/>
        </p:nvSpPr>
        <p:spPr>
          <a:xfrm>
            <a:off x="324000" y="10152000"/>
            <a:ext cx="2500630" cy="2616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600" b="1" spc="25" dirty="0" smtClean="0">
                <a:solidFill>
                  <a:srgbClr val="ED1C24"/>
                </a:solidFill>
                <a:latin typeface="小塚ゴシック Pro H"/>
                <a:cs typeface="小塚ゴシック Pro H"/>
              </a:rPr>
              <a:t>業</a:t>
            </a:r>
            <a:r>
              <a:rPr sz="1600" b="1" spc="-90" dirty="0" smtClean="0">
                <a:solidFill>
                  <a:srgbClr val="ED1C24"/>
                </a:solidFill>
                <a:latin typeface="小塚ゴシック Pro H"/>
                <a:cs typeface="小塚ゴシック Pro H"/>
              </a:rPr>
              <a:t>務</a:t>
            </a:r>
            <a:r>
              <a:rPr sz="1600" b="1" spc="-75" dirty="0" smtClean="0">
                <a:solidFill>
                  <a:srgbClr val="ED1C24"/>
                </a:solidFill>
                <a:latin typeface="小塚ゴシック Pro H"/>
                <a:cs typeface="小塚ゴシック Pro H"/>
              </a:rPr>
              <a:t>ス</a:t>
            </a:r>
            <a:r>
              <a:rPr sz="1600" b="1" spc="0" dirty="0" smtClean="0">
                <a:solidFill>
                  <a:srgbClr val="ED1C24"/>
                </a:solidFill>
                <a:latin typeface="小塚ゴシック Pro H"/>
                <a:cs typeface="小塚ゴシック Pro H"/>
              </a:rPr>
              <a:t>ーパ</a:t>
            </a:r>
            <a:r>
              <a:rPr sz="1600" b="1" spc="-125" dirty="0" smtClean="0">
                <a:solidFill>
                  <a:srgbClr val="ED1C24"/>
                </a:solidFill>
                <a:latin typeface="小塚ゴシック Pro H"/>
                <a:cs typeface="小塚ゴシック Pro H"/>
              </a:rPr>
              <a:t>ー</a:t>
            </a:r>
            <a:r>
              <a:rPr sz="1600" b="1" spc="-204" dirty="0" smtClean="0">
                <a:solidFill>
                  <a:srgbClr val="ED1C24"/>
                </a:solidFill>
                <a:latin typeface="小塚ゴシック Pro H"/>
                <a:cs typeface="小塚ゴシック Pro H"/>
              </a:rPr>
              <a:t>ア</a:t>
            </a:r>
            <a:r>
              <a:rPr sz="1600" b="1" spc="-220" dirty="0" smtClean="0">
                <a:solidFill>
                  <a:srgbClr val="ED1C24"/>
                </a:solidFill>
                <a:latin typeface="小塚ゴシック Pro H"/>
                <a:cs typeface="小塚ゴシック Pro H"/>
              </a:rPr>
              <a:t>ス</a:t>
            </a:r>
            <a:r>
              <a:rPr sz="1600" b="1" spc="-204" dirty="0" smtClean="0">
                <a:solidFill>
                  <a:srgbClr val="ED1C24"/>
                </a:solidFill>
                <a:latin typeface="小塚ゴシック Pro H"/>
                <a:cs typeface="小塚ゴシック Pro H"/>
              </a:rPr>
              <a:t>ク</a:t>
            </a:r>
            <a:r>
              <a:rPr sz="1600" b="1" spc="25" dirty="0" smtClean="0">
                <a:solidFill>
                  <a:srgbClr val="ED1C24"/>
                </a:solidFill>
                <a:latin typeface="小塚ゴシック Pro H"/>
                <a:cs typeface="小塚ゴシック Pro H"/>
              </a:rPr>
              <a:t>ル</a:t>
            </a:r>
            <a:endParaRPr sz="2625" baseline="-34920" dirty="0">
              <a:latin typeface="小塚ゴシック Pro H"/>
              <a:cs typeface="小塚ゴシック Pro H"/>
            </a:endParaRPr>
          </a:p>
        </p:txBody>
      </p:sp>
      <p:sp>
        <p:nvSpPr>
          <p:cNvPr id="39" name="object 17"/>
          <p:cNvSpPr txBox="1"/>
          <p:nvPr/>
        </p:nvSpPr>
        <p:spPr>
          <a:xfrm>
            <a:off x="360000" y="10393098"/>
            <a:ext cx="2016000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spc="-7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〒</a:t>
            </a:r>
            <a:r>
              <a:rPr sz="85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135-0061</a:t>
            </a:r>
            <a:r>
              <a:rPr sz="850" spc="-65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 </a:t>
            </a:r>
            <a:r>
              <a:rPr sz="85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東京都江東区豊洲3-2-3</a:t>
            </a:r>
            <a:endParaRPr sz="850" dirty="0">
              <a:latin typeface="小塚ゴシック Pro R"/>
              <a:cs typeface="小塚ゴシック Pro R"/>
            </a:endParaRPr>
          </a:p>
        </p:txBody>
      </p:sp>
      <p:sp>
        <p:nvSpPr>
          <p:cNvPr id="52" name="object 2"/>
          <p:cNvSpPr txBox="1"/>
          <p:nvPr/>
        </p:nvSpPr>
        <p:spPr>
          <a:xfrm>
            <a:off x="2397600" y="10148400"/>
            <a:ext cx="680400" cy="284400"/>
          </a:xfrm>
          <a:prstGeom prst="rect">
            <a:avLst/>
          </a:prstGeom>
        </p:spPr>
        <p:txBody>
          <a:bodyPr vert="horz" wrap="square" lIns="0" tIns="1524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625" b="1" spc="112" baseline="-34920" dirty="0" smtClean="0">
                <a:solidFill>
                  <a:srgbClr val="ED1C24"/>
                </a:solidFill>
                <a:latin typeface="小塚ゴシック Pro H"/>
                <a:cs typeface="小塚ゴシック Pro H"/>
              </a:rPr>
              <a:t>Tel</a:t>
            </a:r>
            <a:r>
              <a:rPr sz="2625" b="1" spc="112" baseline="-34920" dirty="0">
                <a:solidFill>
                  <a:srgbClr val="ED1C24"/>
                </a:solidFill>
                <a:latin typeface="小塚ゴシック Pro H"/>
                <a:cs typeface="小塚ゴシック Pro H"/>
              </a:rPr>
              <a:t>.</a:t>
            </a:r>
            <a:r>
              <a:rPr sz="2625" b="1" spc="-277" baseline="-34920" dirty="0">
                <a:solidFill>
                  <a:srgbClr val="ED1C24"/>
                </a:solidFill>
                <a:latin typeface="小塚ゴシック Pro H"/>
                <a:cs typeface="小塚ゴシック Pro H"/>
              </a:rPr>
              <a:t> </a:t>
            </a:r>
            <a:endParaRPr sz="2625" baseline="-34920" dirty="0">
              <a:latin typeface="小塚ゴシック Pro H"/>
              <a:cs typeface="小塚ゴシック Pro H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251" y="9630000"/>
            <a:ext cx="548641" cy="329185"/>
          </a:xfrm>
          <a:prstGeom prst="rect">
            <a:avLst/>
          </a:prstGeom>
        </p:spPr>
      </p:pic>
      <p:sp>
        <p:nvSpPr>
          <p:cNvPr id="35" name="object 3"/>
          <p:cNvSpPr txBox="1"/>
          <p:nvPr/>
        </p:nvSpPr>
        <p:spPr>
          <a:xfrm>
            <a:off x="2851200" y="10087200"/>
            <a:ext cx="2952115" cy="5392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400" b="1" spc="-55" dirty="0">
                <a:solidFill>
                  <a:srgbClr val="ED1C24"/>
                </a:solidFill>
                <a:latin typeface="小塚ゴシック Pro H"/>
                <a:cs typeface="小塚ゴシック Pro H"/>
              </a:rPr>
              <a:t>03-1234-1111</a:t>
            </a:r>
            <a:endParaRPr sz="3400" dirty="0">
              <a:latin typeface="小塚ゴシック Pro H"/>
              <a:cs typeface="小塚ゴシック Pro H"/>
            </a:endParaRPr>
          </a:p>
        </p:txBody>
      </p:sp>
      <p:sp>
        <p:nvSpPr>
          <p:cNvPr id="36" name="object 4"/>
          <p:cNvSpPr txBox="1"/>
          <p:nvPr/>
        </p:nvSpPr>
        <p:spPr>
          <a:xfrm>
            <a:off x="5515052" y="10388928"/>
            <a:ext cx="1271270" cy="1663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10" dirty="0">
                <a:solidFill>
                  <a:srgbClr val="412312"/>
                </a:solidFill>
                <a:latin typeface="小塚ゴシック Pro R"/>
                <a:cs typeface="小塚ゴシック Pro R"/>
              </a:rPr>
              <a:t>開店時</a:t>
            </a:r>
            <a:r>
              <a:rPr sz="900" spc="5" dirty="0">
                <a:solidFill>
                  <a:srgbClr val="412312"/>
                </a:solidFill>
                <a:latin typeface="小塚ゴシック Pro R"/>
                <a:cs typeface="小塚ゴシック Pro R"/>
              </a:rPr>
              <a:t>間</a:t>
            </a:r>
            <a:r>
              <a:rPr sz="900" spc="-90" dirty="0">
                <a:solidFill>
                  <a:srgbClr val="412312"/>
                </a:solidFill>
                <a:latin typeface="小塚ゴシック Pro R"/>
                <a:cs typeface="小塚ゴシック Pro R"/>
              </a:rPr>
              <a:t>／9：00～21：00</a:t>
            </a:r>
            <a:endParaRPr sz="900" dirty="0">
              <a:latin typeface="小塚ゴシック Pro R"/>
              <a:cs typeface="小塚ゴシック Pro R"/>
            </a:endParaRPr>
          </a:p>
        </p:txBody>
      </p:sp>
      <p:sp>
        <p:nvSpPr>
          <p:cNvPr id="37" name="object 5"/>
          <p:cNvSpPr txBox="1"/>
          <p:nvPr/>
        </p:nvSpPr>
        <p:spPr>
          <a:xfrm>
            <a:off x="6707435" y="10395577"/>
            <a:ext cx="612000" cy="12118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dirty="0" smtClean="0">
                <a:solidFill>
                  <a:srgbClr val="412312"/>
                </a:solidFill>
                <a:latin typeface="小塚ゴシック Pro R"/>
                <a:cs typeface="小塚ゴシック Pro R"/>
              </a:rPr>
              <a:t>担当：</a:t>
            </a:r>
            <a:r>
              <a:rPr sz="700" dirty="0">
                <a:solidFill>
                  <a:srgbClr val="412312"/>
                </a:solidFill>
                <a:latin typeface="小塚ゴシック Pro R"/>
                <a:cs typeface="小塚ゴシック Pro R"/>
              </a:rPr>
              <a:t>明日来</a:t>
            </a:r>
            <a:endParaRPr sz="700" dirty="0">
              <a:latin typeface="小塚ゴシック Pro R"/>
              <a:cs typeface="小塚ゴシック Pro R"/>
            </a:endParaRPr>
          </a:p>
        </p:txBody>
      </p:sp>
      <p:sp>
        <p:nvSpPr>
          <p:cNvPr id="38" name="object 6"/>
          <p:cNvSpPr txBox="1"/>
          <p:nvPr/>
        </p:nvSpPr>
        <p:spPr>
          <a:xfrm>
            <a:off x="5493662" y="10202382"/>
            <a:ext cx="1944000" cy="2095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00" b="1" spc="5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http://www.askult.com/</a:t>
            </a:r>
            <a:endParaRPr sz="1200" dirty="0">
              <a:latin typeface="小塚ゴシック Pro B"/>
              <a:cs typeface="小塚ゴシック Pro B"/>
            </a:endParaRPr>
          </a:p>
        </p:txBody>
      </p:sp>
      <p:grpSp>
        <p:nvGrpSpPr>
          <p:cNvPr id="59" name="グループ化 58"/>
          <p:cNvGrpSpPr/>
          <p:nvPr/>
        </p:nvGrpSpPr>
        <p:grpSpPr>
          <a:xfrm>
            <a:off x="-129240" y="-49794"/>
            <a:ext cx="4694524" cy="3994738"/>
            <a:chOff x="-91757" y="-798785"/>
            <a:chExt cx="4694524" cy="3994738"/>
          </a:xfrm>
        </p:grpSpPr>
        <p:sp>
          <p:nvSpPr>
            <p:cNvPr id="60" name="フリーフォーム 59"/>
            <p:cNvSpPr/>
            <p:nvPr/>
          </p:nvSpPr>
          <p:spPr>
            <a:xfrm rot="21060000">
              <a:off x="-91757" y="-798785"/>
              <a:ext cx="4694524" cy="3994738"/>
            </a:xfrm>
            <a:custGeom>
              <a:avLst/>
              <a:gdLst>
                <a:gd name="connsiteX0" fmla="*/ 632704 w 4694524"/>
                <a:gd name="connsiteY0" fmla="*/ 0 h 3994738"/>
                <a:gd name="connsiteX1" fmla="*/ 4325302 w 4694524"/>
                <a:gd name="connsiteY1" fmla="*/ 584850 h 3994738"/>
                <a:gd name="connsiteX2" fmla="*/ 4694524 w 4694524"/>
                <a:gd name="connsiteY2" fmla="*/ 3994738 h 3994738"/>
                <a:gd name="connsiteX3" fmla="*/ 0 w 4694524"/>
                <a:gd name="connsiteY3" fmla="*/ 3994737 h 3994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4524" h="3994738">
                  <a:moveTo>
                    <a:pt x="632704" y="0"/>
                  </a:moveTo>
                  <a:lnTo>
                    <a:pt x="4325302" y="584850"/>
                  </a:lnTo>
                  <a:lnTo>
                    <a:pt x="4694524" y="3994738"/>
                  </a:lnTo>
                  <a:lnTo>
                    <a:pt x="0" y="3994737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1175505" y="1116473"/>
              <a:ext cx="2160000" cy="72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1200" dirty="0" smtClean="0">
                  <a:solidFill>
                    <a:schemeClr val="tx1"/>
                  </a:solidFill>
                </a:rPr>
                <a:t>写真が</a:t>
              </a:r>
              <a:r>
                <a:rPr lang="ja-JP" altLang="en-US" sz="1200" dirty="0">
                  <a:solidFill>
                    <a:schemeClr val="tx1"/>
                  </a:solidFill>
                </a:rPr>
                <a:t>入</a:t>
              </a:r>
              <a:r>
                <a:rPr lang="ja-JP" altLang="en-US" sz="1200" dirty="0" smtClean="0">
                  <a:solidFill>
                    <a:schemeClr val="tx1"/>
                  </a:solidFill>
                </a:rPr>
                <a:t>ります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8" name="図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324000"/>
            <a:ext cx="2165546" cy="2088000"/>
          </a:xfrm>
          <a:prstGeom prst="rect">
            <a:avLst/>
          </a:prstGeom>
        </p:spPr>
      </p:pic>
      <p:sp>
        <p:nvSpPr>
          <p:cNvPr id="28" name="object 8"/>
          <p:cNvSpPr txBox="1"/>
          <p:nvPr/>
        </p:nvSpPr>
        <p:spPr>
          <a:xfrm>
            <a:off x="576000" y="689320"/>
            <a:ext cx="1762321" cy="85472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6545"/>
              </a:lnSpc>
            </a:pPr>
            <a:r>
              <a:rPr lang="en-US" altLang="ja-JP" sz="5650" b="1" spc="-5" dirty="0" smtClean="0">
                <a:solidFill>
                  <a:srgbClr val="231F20"/>
                </a:solidFill>
                <a:latin typeface="小塚ゴシック Pro H"/>
                <a:cs typeface="小塚ゴシック Pro H"/>
              </a:rPr>
              <a:t>468</a:t>
            </a:r>
            <a:r>
              <a:rPr sz="4200" b="1" spc="37" baseline="9920" dirty="0" smtClean="0">
                <a:solidFill>
                  <a:srgbClr val="231F20"/>
                </a:solidFill>
                <a:latin typeface="小塚ゴシック Pro H"/>
                <a:cs typeface="小塚ゴシック Pro H"/>
              </a:rPr>
              <a:t>円</a:t>
            </a:r>
            <a:endParaRPr sz="4200" baseline="9920" dirty="0">
              <a:latin typeface="小塚ゴシック Pro H"/>
              <a:cs typeface="小塚ゴシック Pro H"/>
            </a:endParaRPr>
          </a:p>
        </p:txBody>
      </p:sp>
      <p:sp>
        <p:nvSpPr>
          <p:cNvPr id="23" name="object 18"/>
          <p:cNvSpPr txBox="1"/>
          <p:nvPr/>
        </p:nvSpPr>
        <p:spPr>
          <a:xfrm>
            <a:off x="2225675" y="2467062"/>
            <a:ext cx="2340000" cy="187871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67310">
              <a:lnSpc>
                <a:spcPct val="100000"/>
              </a:lnSpc>
              <a:spcBef>
                <a:spcPts val="204"/>
              </a:spcBef>
            </a:pPr>
            <a:r>
              <a:rPr sz="1050" spc="-5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宮</a:t>
            </a:r>
            <a:r>
              <a:rPr sz="1050" spc="5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城</a:t>
            </a:r>
            <a:r>
              <a:rPr sz="1050" spc="10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県</a:t>
            </a:r>
            <a:r>
              <a:rPr sz="1050" spc="5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産</a:t>
            </a:r>
            <a:endParaRPr sz="3500" dirty="0">
              <a:latin typeface="小塚ゴシック Pro H"/>
              <a:cs typeface="小塚ゴシック Pro H"/>
            </a:endParaRPr>
          </a:p>
        </p:txBody>
      </p:sp>
      <p:sp>
        <p:nvSpPr>
          <p:cNvPr id="24" name="object 19"/>
          <p:cNvSpPr txBox="1"/>
          <p:nvPr/>
        </p:nvSpPr>
        <p:spPr>
          <a:xfrm>
            <a:off x="2196000" y="3312000"/>
            <a:ext cx="1109345" cy="31369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3175" rIns="0" bIns="0" rtlCol="0">
            <a:spAutoFit/>
          </a:bodyPr>
          <a:lstStyle/>
          <a:p>
            <a:pPr marL="60960">
              <a:lnSpc>
                <a:spcPct val="100000"/>
              </a:lnSpc>
              <a:spcBef>
                <a:spcPts val="25"/>
              </a:spcBef>
            </a:pPr>
            <a:r>
              <a:rPr sz="1900" b="1" spc="0" dirty="0">
                <a:solidFill>
                  <a:srgbClr val="FFFFFF"/>
                </a:solidFill>
                <a:latin typeface="小塚ゴシック Pro H"/>
                <a:cs typeface="小塚ゴシック Pro H"/>
              </a:rPr>
              <a:t>2～3</a:t>
            </a:r>
            <a:r>
              <a:rPr sz="1900" b="1" spc="5" dirty="0">
                <a:solidFill>
                  <a:srgbClr val="FFFFFF"/>
                </a:solidFill>
                <a:latin typeface="小塚ゴシック Pro H"/>
                <a:cs typeface="小塚ゴシック Pro H"/>
              </a:rPr>
              <a:t>人前</a:t>
            </a:r>
            <a:endParaRPr sz="1900" dirty="0">
              <a:latin typeface="小塚ゴシック Pro H"/>
              <a:cs typeface="小塚ゴシック Pro H"/>
            </a:endParaRPr>
          </a:p>
        </p:txBody>
      </p:sp>
      <p:sp>
        <p:nvSpPr>
          <p:cNvPr id="43" name="object 18"/>
          <p:cNvSpPr txBox="1"/>
          <p:nvPr/>
        </p:nvSpPr>
        <p:spPr>
          <a:xfrm>
            <a:off x="2160000" y="2664000"/>
            <a:ext cx="2340000" cy="564897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9"/>
              </a:spcBef>
            </a:pPr>
            <a:r>
              <a:rPr sz="3500" b="1" spc="-75" dirty="0" smtClean="0">
                <a:solidFill>
                  <a:srgbClr val="FFFFFF"/>
                </a:solidFill>
                <a:latin typeface="小塚ゴシック Pro H"/>
                <a:cs typeface="小塚ゴシック Pro H"/>
              </a:rPr>
              <a:t>刺</a:t>
            </a:r>
            <a:r>
              <a:rPr sz="3500" b="1" spc="-70" dirty="0" smtClean="0">
                <a:solidFill>
                  <a:srgbClr val="FFFFFF"/>
                </a:solidFill>
                <a:latin typeface="小塚ゴシック Pro H"/>
                <a:cs typeface="小塚ゴシック Pro H"/>
              </a:rPr>
              <a:t>身</a:t>
            </a:r>
            <a:r>
              <a:rPr sz="3500" b="1" spc="-5" dirty="0" smtClean="0">
                <a:solidFill>
                  <a:srgbClr val="FFFFFF"/>
                </a:solidFill>
                <a:latin typeface="小塚ゴシック Pro H"/>
                <a:cs typeface="小塚ゴシック Pro H"/>
              </a:rPr>
              <a:t>詰</a:t>
            </a:r>
            <a:r>
              <a:rPr sz="3500" b="1" spc="-40" dirty="0" smtClean="0">
                <a:solidFill>
                  <a:srgbClr val="FFFFFF"/>
                </a:solidFill>
                <a:latin typeface="小塚ゴシック Pro H"/>
                <a:cs typeface="小塚ゴシック Pro H"/>
              </a:rPr>
              <a:t>合</a:t>
            </a:r>
            <a:r>
              <a:rPr sz="3500" b="1" spc="-10" dirty="0" smtClean="0">
                <a:solidFill>
                  <a:srgbClr val="FFFFFF"/>
                </a:solidFill>
                <a:latin typeface="小塚ゴシック Pro H"/>
                <a:cs typeface="小塚ゴシック Pro H"/>
              </a:rPr>
              <a:t>せ</a:t>
            </a:r>
            <a:endParaRPr sz="3500" dirty="0">
              <a:latin typeface="小塚ゴシック Pro H"/>
              <a:cs typeface="小塚ゴシック Pro H"/>
            </a:endParaRPr>
          </a:p>
        </p:txBody>
      </p:sp>
      <p:sp>
        <p:nvSpPr>
          <p:cNvPr id="63" name="フリーフォーム 62"/>
          <p:cNvSpPr/>
          <p:nvPr/>
        </p:nvSpPr>
        <p:spPr>
          <a:xfrm rot="15271275">
            <a:off x="4381735" y="-48455"/>
            <a:ext cx="3671704" cy="3261273"/>
          </a:xfrm>
          <a:custGeom>
            <a:avLst/>
            <a:gdLst>
              <a:gd name="connsiteX0" fmla="*/ 3671704 w 3671704"/>
              <a:gd name="connsiteY0" fmla="*/ 0 h 3261273"/>
              <a:gd name="connsiteX1" fmla="*/ 2768576 w 3671704"/>
              <a:gd name="connsiteY1" fmla="*/ 3261273 h 3261273"/>
              <a:gd name="connsiteX2" fmla="*/ 0 w 3671704"/>
              <a:gd name="connsiteY2" fmla="*/ 2494585 h 3261273"/>
              <a:gd name="connsiteX3" fmla="*/ 269815 w 3671704"/>
              <a:gd name="connsiteY3" fmla="*/ 0 h 3261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704" h="3261273">
                <a:moveTo>
                  <a:pt x="3671704" y="0"/>
                </a:moveTo>
                <a:lnTo>
                  <a:pt x="2768576" y="3261273"/>
                </a:lnTo>
                <a:lnTo>
                  <a:pt x="0" y="2494585"/>
                </a:lnTo>
                <a:lnTo>
                  <a:pt x="269815" y="0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4" name="正方形/長方形 63"/>
          <p:cNvSpPr/>
          <p:nvPr/>
        </p:nvSpPr>
        <p:spPr>
          <a:xfrm>
            <a:off x="4523108" y="1663143"/>
            <a:ext cx="2160000" cy="72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000" y="684000"/>
            <a:ext cx="1669398" cy="1584000"/>
          </a:xfrm>
          <a:prstGeom prst="rect">
            <a:avLst/>
          </a:prstGeom>
        </p:spPr>
      </p:pic>
      <p:sp>
        <p:nvSpPr>
          <p:cNvPr id="21" name="object 10"/>
          <p:cNvSpPr txBox="1"/>
          <p:nvPr/>
        </p:nvSpPr>
        <p:spPr>
          <a:xfrm>
            <a:off x="4494687" y="364142"/>
            <a:ext cx="1656000" cy="16991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93980">
              <a:lnSpc>
                <a:spcPts val="1205"/>
              </a:lnSpc>
              <a:spcBef>
                <a:spcPts val="110"/>
              </a:spcBef>
            </a:pPr>
            <a:r>
              <a:rPr sz="1050" spc="-15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宮</a:t>
            </a:r>
            <a:r>
              <a:rPr sz="1050" spc="-10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崎</a:t>
            </a:r>
            <a:r>
              <a:rPr sz="1050" spc="10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県</a:t>
            </a:r>
            <a:r>
              <a:rPr sz="1050" spc="5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産</a:t>
            </a:r>
            <a:endParaRPr sz="3550" dirty="0">
              <a:latin typeface="小塚ゴシック Pro H"/>
              <a:cs typeface="小塚ゴシック Pro H"/>
            </a:endParaRPr>
          </a:p>
        </p:txBody>
      </p:sp>
      <p:sp>
        <p:nvSpPr>
          <p:cNvPr id="22" name="object 12"/>
          <p:cNvSpPr txBox="1"/>
          <p:nvPr/>
        </p:nvSpPr>
        <p:spPr>
          <a:xfrm>
            <a:off x="4619625" y="1044000"/>
            <a:ext cx="533400" cy="31369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3175" rIns="0" bIns="0" rtlCol="0">
            <a:spAutoFit/>
          </a:bodyPr>
          <a:lstStyle/>
          <a:p>
            <a:pPr marL="60960">
              <a:lnSpc>
                <a:spcPct val="100000"/>
              </a:lnSpc>
              <a:spcBef>
                <a:spcPts val="25"/>
              </a:spcBef>
            </a:pPr>
            <a:r>
              <a:rPr sz="1900" b="1" spc="0" dirty="0">
                <a:solidFill>
                  <a:srgbClr val="FFFFFF"/>
                </a:solidFill>
                <a:latin typeface="小塚ゴシック Pro H"/>
                <a:cs typeface="小塚ゴシック Pro H"/>
              </a:rPr>
              <a:t>1</a:t>
            </a:r>
            <a:r>
              <a:rPr sz="1900" b="1" spc="5" dirty="0">
                <a:solidFill>
                  <a:srgbClr val="FFFFFF"/>
                </a:solidFill>
                <a:latin typeface="小塚ゴシック Pro H"/>
                <a:cs typeface="小塚ゴシック Pro H"/>
              </a:rPr>
              <a:t>本</a:t>
            </a:r>
            <a:endParaRPr sz="1900" dirty="0">
              <a:latin typeface="小塚ゴシック Pro H"/>
              <a:cs typeface="小塚ゴシック Pro H"/>
            </a:endParaRPr>
          </a:p>
        </p:txBody>
      </p:sp>
      <p:sp>
        <p:nvSpPr>
          <p:cNvPr id="41" name="object 10"/>
          <p:cNvSpPr txBox="1"/>
          <p:nvPr/>
        </p:nvSpPr>
        <p:spPr>
          <a:xfrm>
            <a:off x="4428000" y="468000"/>
            <a:ext cx="1656000" cy="5400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ts val="4205"/>
              </a:lnSpc>
            </a:pPr>
            <a:r>
              <a:rPr sz="3550" b="1" spc="-650" dirty="0" smtClean="0">
                <a:solidFill>
                  <a:srgbClr val="FFFFFF"/>
                </a:solidFill>
                <a:latin typeface="小塚ゴシック Pro H"/>
                <a:cs typeface="小塚ゴシック Pro H"/>
              </a:rPr>
              <a:t>き</a:t>
            </a:r>
            <a:r>
              <a:rPr sz="3550" b="1" spc="-790" dirty="0" smtClean="0">
                <a:solidFill>
                  <a:srgbClr val="FFFFFF"/>
                </a:solidFill>
                <a:latin typeface="小塚ゴシック Pro H"/>
                <a:cs typeface="小塚ゴシック Pro H"/>
              </a:rPr>
              <a:t>ゅ</a:t>
            </a:r>
            <a:r>
              <a:rPr sz="3550" b="1" spc="-935" dirty="0" smtClean="0">
                <a:solidFill>
                  <a:srgbClr val="FFFFFF"/>
                </a:solidFill>
                <a:latin typeface="小塚ゴシック Pro H"/>
                <a:cs typeface="小塚ゴシック Pro H"/>
              </a:rPr>
              <a:t>うり</a:t>
            </a:r>
            <a:endParaRPr sz="3550" dirty="0">
              <a:latin typeface="小塚ゴシック Pro H"/>
              <a:cs typeface="小塚ゴシック Pro H"/>
            </a:endParaRPr>
          </a:p>
        </p:txBody>
      </p:sp>
      <p:sp>
        <p:nvSpPr>
          <p:cNvPr id="42" name="object 8"/>
          <p:cNvSpPr txBox="1"/>
          <p:nvPr/>
        </p:nvSpPr>
        <p:spPr>
          <a:xfrm>
            <a:off x="6120000" y="828000"/>
            <a:ext cx="1296000" cy="85472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6545"/>
              </a:lnSpc>
            </a:pPr>
            <a:r>
              <a:rPr lang="en-US" altLang="ja-JP" sz="5650" b="1" spc="-5" dirty="0" smtClean="0">
                <a:solidFill>
                  <a:srgbClr val="231F20"/>
                </a:solidFill>
                <a:latin typeface="小塚ゴシック Pro H"/>
                <a:cs typeface="小塚ゴシック Pro H"/>
              </a:rPr>
              <a:t>29</a:t>
            </a:r>
            <a:r>
              <a:rPr sz="4200" b="1" spc="37" baseline="9920" dirty="0" smtClean="0">
                <a:solidFill>
                  <a:srgbClr val="231F20"/>
                </a:solidFill>
                <a:latin typeface="小塚ゴシック Pro H"/>
                <a:cs typeface="小塚ゴシック Pro H"/>
              </a:rPr>
              <a:t>円</a:t>
            </a:r>
            <a:endParaRPr sz="4200" baseline="9920" dirty="0">
              <a:latin typeface="小塚ゴシック Pro H"/>
              <a:cs typeface="小塚ゴシック Pro H"/>
            </a:endParaRPr>
          </a:p>
        </p:txBody>
      </p:sp>
      <p:grpSp>
        <p:nvGrpSpPr>
          <p:cNvPr id="65" name="グループ化 64"/>
          <p:cNvGrpSpPr/>
          <p:nvPr/>
        </p:nvGrpSpPr>
        <p:grpSpPr>
          <a:xfrm>
            <a:off x="1970094" y="3592343"/>
            <a:ext cx="6177364" cy="5076813"/>
            <a:chOff x="2078561" y="3568350"/>
            <a:chExt cx="6177364" cy="5076813"/>
          </a:xfrm>
        </p:grpSpPr>
        <p:sp>
          <p:nvSpPr>
            <p:cNvPr id="66" name="フリーフォーム 65"/>
            <p:cNvSpPr/>
            <p:nvPr/>
          </p:nvSpPr>
          <p:spPr>
            <a:xfrm rot="4539885">
              <a:off x="2628836" y="3018075"/>
              <a:ext cx="5076813" cy="6177364"/>
            </a:xfrm>
            <a:custGeom>
              <a:avLst/>
              <a:gdLst>
                <a:gd name="connsiteX0" fmla="*/ 437833 w 5076813"/>
                <a:gd name="connsiteY0" fmla="*/ 0 h 6177364"/>
                <a:gd name="connsiteX1" fmla="*/ 5076813 w 5076813"/>
                <a:gd name="connsiteY1" fmla="*/ 1185499 h 6177364"/>
                <a:gd name="connsiteX2" fmla="*/ 2711940 w 5076813"/>
                <a:gd name="connsiteY2" fmla="*/ 6177364 h 6177364"/>
                <a:gd name="connsiteX3" fmla="*/ 0 w 5076813"/>
                <a:gd name="connsiteY3" fmla="*/ 4458062 h 6177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76813" h="6177364">
                  <a:moveTo>
                    <a:pt x="437833" y="0"/>
                  </a:moveTo>
                  <a:lnTo>
                    <a:pt x="5076813" y="1185499"/>
                  </a:lnTo>
                  <a:lnTo>
                    <a:pt x="2711940" y="6177364"/>
                  </a:lnTo>
                  <a:lnTo>
                    <a:pt x="0" y="4458062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5496570" y="6369701"/>
              <a:ext cx="2160000" cy="72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1200" dirty="0" smtClean="0">
                  <a:solidFill>
                    <a:schemeClr val="tx1"/>
                  </a:solidFill>
                </a:rPr>
                <a:t>写真が</a:t>
              </a:r>
              <a:r>
                <a:rPr lang="ja-JP" altLang="en-US" sz="1200" dirty="0">
                  <a:solidFill>
                    <a:schemeClr val="tx1"/>
                  </a:solidFill>
                </a:rPr>
                <a:t>入</a:t>
              </a:r>
              <a:r>
                <a:rPr lang="ja-JP" altLang="en-US" sz="1200" dirty="0" smtClean="0">
                  <a:solidFill>
                    <a:schemeClr val="tx1"/>
                  </a:solidFill>
                </a:rPr>
                <a:t>ります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5112000" y="5259222"/>
            <a:ext cx="1800000" cy="465354"/>
            <a:chOff x="5081599" y="5259222"/>
            <a:chExt cx="1800000" cy="465354"/>
          </a:xfrm>
        </p:grpSpPr>
        <p:sp>
          <p:nvSpPr>
            <p:cNvPr id="26" name="object 50"/>
            <p:cNvSpPr txBox="1"/>
            <p:nvPr/>
          </p:nvSpPr>
          <p:spPr>
            <a:xfrm>
              <a:off x="5081599" y="5259222"/>
              <a:ext cx="1800000" cy="457834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sz="2800" b="1" spc="-35" dirty="0">
                  <a:ln w="1016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2</a:t>
              </a:r>
              <a:r>
                <a:rPr sz="2800" b="1" spc="-114" dirty="0">
                  <a:ln w="1016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0</a:t>
              </a:r>
              <a:r>
                <a:rPr sz="2800" b="1" spc="-145" dirty="0">
                  <a:ln w="1016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1</a:t>
              </a:r>
              <a:r>
                <a:rPr sz="2800" b="1" spc="-10" dirty="0">
                  <a:ln w="1016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8</a:t>
              </a:r>
              <a:r>
                <a:rPr sz="2800" b="1" spc="-25" dirty="0">
                  <a:ln w="1016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.</a:t>
              </a:r>
              <a:r>
                <a:rPr sz="2800" b="1" spc="15" dirty="0">
                  <a:ln w="1016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6</a:t>
              </a:r>
              <a:endParaRPr sz="2800" dirty="0">
                <a:ln w="10160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小塚ゴシック Pro H"/>
                <a:cs typeface="小塚ゴシック Pro H"/>
              </a:endParaRPr>
            </a:p>
          </p:txBody>
        </p:sp>
        <p:sp>
          <p:nvSpPr>
            <p:cNvPr id="44" name="object 50"/>
            <p:cNvSpPr txBox="1"/>
            <p:nvPr/>
          </p:nvSpPr>
          <p:spPr>
            <a:xfrm>
              <a:off x="5081599" y="5266742"/>
              <a:ext cx="1296000" cy="457834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sz="2800" b="1" spc="-35" dirty="0">
                  <a:solidFill>
                    <a:srgbClr val="231F20"/>
                  </a:solidFill>
                  <a:latin typeface="小塚ゴシック Pro H"/>
                  <a:cs typeface="小塚ゴシック Pro H"/>
                </a:rPr>
                <a:t>2</a:t>
              </a:r>
              <a:r>
                <a:rPr sz="2800" b="1" spc="-114" dirty="0">
                  <a:solidFill>
                    <a:srgbClr val="231F20"/>
                  </a:solidFill>
                  <a:latin typeface="小塚ゴシック Pro H"/>
                  <a:cs typeface="小塚ゴシック Pro H"/>
                </a:rPr>
                <a:t>0</a:t>
              </a:r>
              <a:r>
                <a:rPr sz="2800" b="1" spc="-145" dirty="0">
                  <a:solidFill>
                    <a:srgbClr val="231F20"/>
                  </a:solidFill>
                  <a:latin typeface="小塚ゴシック Pro H"/>
                  <a:cs typeface="小塚ゴシック Pro H"/>
                </a:rPr>
                <a:t>1</a:t>
              </a:r>
              <a:r>
                <a:rPr sz="2800" b="1" spc="-10" dirty="0">
                  <a:solidFill>
                    <a:srgbClr val="231F20"/>
                  </a:solidFill>
                  <a:latin typeface="小塚ゴシック Pro H"/>
                  <a:cs typeface="小塚ゴシック Pro H"/>
                </a:rPr>
                <a:t>8</a:t>
              </a:r>
              <a:r>
                <a:rPr sz="2800" b="1" spc="-25" dirty="0">
                  <a:solidFill>
                    <a:srgbClr val="231F20"/>
                  </a:solidFill>
                  <a:latin typeface="小塚ゴシック Pro H"/>
                  <a:cs typeface="小塚ゴシック Pro H"/>
                </a:rPr>
                <a:t>.</a:t>
              </a:r>
              <a:r>
                <a:rPr sz="2800" b="1" spc="15" dirty="0">
                  <a:solidFill>
                    <a:srgbClr val="231F20"/>
                  </a:solidFill>
                  <a:latin typeface="小塚ゴシック Pro H"/>
                  <a:cs typeface="小塚ゴシック Pro H"/>
                </a:rPr>
                <a:t>6</a:t>
              </a:r>
              <a:endParaRPr sz="2800" dirty="0">
                <a:latin typeface="小塚ゴシック Pro H"/>
                <a:cs typeface="小塚ゴシック Pro H"/>
              </a:endParaRPr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5076000" y="5630560"/>
            <a:ext cx="2664000" cy="817244"/>
            <a:chOff x="5054600" y="5504317"/>
            <a:chExt cx="2664000" cy="817244"/>
          </a:xfrm>
        </p:grpSpPr>
        <p:sp>
          <p:nvSpPr>
            <p:cNvPr id="47" name="object 49"/>
            <p:cNvSpPr txBox="1"/>
            <p:nvPr/>
          </p:nvSpPr>
          <p:spPr>
            <a:xfrm>
              <a:off x="5054600" y="5504317"/>
              <a:ext cx="2664000" cy="817244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sz="7800" b="1" spc="-135" baseline="-3739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2</a:t>
              </a:r>
              <a:r>
                <a:rPr sz="2050" b="1" spc="-80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日</a:t>
              </a:r>
              <a:r>
                <a:rPr sz="2050" b="1" spc="-45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(</a:t>
              </a:r>
              <a:r>
                <a:rPr sz="2050" b="1" spc="25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土</a:t>
              </a:r>
              <a:r>
                <a:rPr sz="2050" b="1" spc="-1015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）</a:t>
              </a:r>
              <a:r>
                <a:rPr sz="7800" b="1" spc="-187" baseline="-3739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3</a:t>
              </a:r>
              <a:r>
                <a:rPr sz="2050" b="1" spc="-80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日</a:t>
              </a:r>
              <a:r>
                <a:rPr sz="2050" b="1" spc="-150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(</a:t>
              </a:r>
              <a:r>
                <a:rPr sz="2050" b="1" spc="25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小塚ゴシック Pro H"/>
                  <a:cs typeface="小塚ゴシック Pro H"/>
                </a:rPr>
                <a:t>日）</a:t>
              </a:r>
              <a:endParaRPr sz="2050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小塚ゴシック Pro H"/>
                <a:cs typeface="小塚ゴシック Pro H"/>
              </a:endParaRPr>
            </a:p>
          </p:txBody>
        </p:sp>
        <p:sp>
          <p:nvSpPr>
            <p:cNvPr id="25" name="object 49"/>
            <p:cNvSpPr txBox="1"/>
            <p:nvPr/>
          </p:nvSpPr>
          <p:spPr>
            <a:xfrm>
              <a:off x="5054600" y="5504317"/>
              <a:ext cx="2505391" cy="817244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sz="7800" b="1" spc="-135" baseline="-3739" dirty="0">
                  <a:solidFill>
                    <a:srgbClr val="00AEEF"/>
                  </a:solidFill>
                  <a:latin typeface="小塚ゴシック Pro H"/>
                  <a:cs typeface="小塚ゴシック Pro H"/>
                </a:rPr>
                <a:t>2</a:t>
              </a:r>
              <a:r>
                <a:rPr sz="2050" b="1" spc="-80" dirty="0">
                  <a:solidFill>
                    <a:srgbClr val="00AEEF"/>
                  </a:solidFill>
                  <a:latin typeface="小塚ゴシック Pro H"/>
                  <a:cs typeface="小塚ゴシック Pro H"/>
                </a:rPr>
                <a:t>日</a:t>
              </a:r>
              <a:r>
                <a:rPr sz="2050" b="1" spc="-45" dirty="0">
                  <a:solidFill>
                    <a:srgbClr val="00AEEF"/>
                  </a:solidFill>
                  <a:latin typeface="小塚ゴシック Pro H"/>
                  <a:cs typeface="小塚ゴシック Pro H"/>
                </a:rPr>
                <a:t>(</a:t>
              </a:r>
              <a:r>
                <a:rPr sz="2050" b="1" spc="25" dirty="0">
                  <a:solidFill>
                    <a:srgbClr val="00AEEF"/>
                  </a:solidFill>
                  <a:latin typeface="小塚ゴシック Pro H"/>
                  <a:cs typeface="小塚ゴシック Pro H"/>
                </a:rPr>
                <a:t>土</a:t>
              </a:r>
              <a:r>
                <a:rPr sz="2050" b="1" spc="-1015" dirty="0">
                  <a:solidFill>
                    <a:srgbClr val="00AEEF"/>
                  </a:solidFill>
                  <a:latin typeface="小塚ゴシック Pro H"/>
                  <a:cs typeface="小塚ゴシック Pro H"/>
                </a:rPr>
                <a:t>）</a:t>
              </a:r>
              <a:r>
                <a:rPr sz="7800" b="1" spc="-187" baseline="-3739" dirty="0">
                  <a:solidFill>
                    <a:srgbClr val="ED1C24"/>
                  </a:solidFill>
                  <a:latin typeface="小塚ゴシック Pro H"/>
                  <a:cs typeface="小塚ゴシック Pro H"/>
                </a:rPr>
                <a:t>3</a:t>
              </a:r>
              <a:r>
                <a:rPr sz="2050" b="1" spc="-80" dirty="0">
                  <a:solidFill>
                    <a:srgbClr val="ED1C24"/>
                  </a:solidFill>
                  <a:latin typeface="小塚ゴシック Pro H"/>
                  <a:cs typeface="小塚ゴシック Pro H"/>
                </a:rPr>
                <a:t>日</a:t>
              </a:r>
              <a:r>
                <a:rPr sz="2050" b="1" spc="-150" dirty="0">
                  <a:solidFill>
                    <a:srgbClr val="ED1C24"/>
                  </a:solidFill>
                  <a:latin typeface="小塚ゴシック Pro H"/>
                  <a:cs typeface="小塚ゴシック Pro H"/>
                </a:rPr>
                <a:t>(</a:t>
              </a:r>
              <a:r>
                <a:rPr sz="2050" b="1" spc="25" dirty="0">
                  <a:solidFill>
                    <a:srgbClr val="ED1C24"/>
                  </a:solidFill>
                  <a:latin typeface="小塚ゴシック Pro H"/>
                  <a:cs typeface="小塚ゴシック Pro H"/>
                </a:rPr>
                <a:t>日）</a:t>
              </a:r>
              <a:endParaRPr sz="2050" dirty="0">
                <a:latin typeface="小塚ゴシック Pro H"/>
                <a:cs typeface="小塚ゴシック Pro H"/>
              </a:endParaRPr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5036525" y="7814693"/>
            <a:ext cx="2651512" cy="2269893"/>
            <a:chOff x="7205295" y="7673288"/>
            <a:chExt cx="2651512" cy="2269893"/>
          </a:xfrm>
        </p:grpSpPr>
        <p:sp>
          <p:nvSpPr>
            <p:cNvPr id="72" name="フリーフォーム 71"/>
            <p:cNvSpPr/>
            <p:nvPr/>
          </p:nvSpPr>
          <p:spPr>
            <a:xfrm>
              <a:off x="7205295" y="7673288"/>
              <a:ext cx="2490012" cy="2269893"/>
            </a:xfrm>
            <a:custGeom>
              <a:avLst/>
              <a:gdLst>
                <a:gd name="connsiteX0" fmla="*/ 0 w 2490012"/>
                <a:gd name="connsiteY0" fmla="*/ 0 h 2269893"/>
                <a:gd name="connsiteX1" fmla="*/ 2490012 w 2490012"/>
                <a:gd name="connsiteY1" fmla="*/ 478402 h 2269893"/>
                <a:gd name="connsiteX2" fmla="*/ 2490012 w 2490012"/>
                <a:gd name="connsiteY2" fmla="*/ 2269893 h 2269893"/>
                <a:gd name="connsiteX3" fmla="*/ 0 w 2490012"/>
                <a:gd name="connsiteY3" fmla="*/ 2269893 h 226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0012" h="2269893">
                  <a:moveTo>
                    <a:pt x="0" y="0"/>
                  </a:moveTo>
                  <a:lnTo>
                    <a:pt x="2490012" y="478402"/>
                  </a:lnTo>
                  <a:lnTo>
                    <a:pt x="2490012" y="2269893"/>
                  </a:lnTo>
                  <a:lnTo>
                    <a:pt x="0" y="2269893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7696807" y="8581070"/>
              <a:ext cx="2160000" cy="72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1200" dirty="0" smtClean="0">
                  <a:solidFill>
                    <a:schemeClr val="tx1"/>
                  </a:solidFill>
                </a:rPr>
                <a:t>写真が</a:t>
              </a:r>
              <a:r>
                <a:rPr lang="ja-JP" altLang="en-US" sz="1200" dirty="0">
                  <a:solidFill>
                    <a:schemeClr val="tx1"/>
                  </a:solidFill>
                </a:rPr>
                <a:t>入</a:t>
              </a:r>
              <a:r>
                <a:rPr lang="ja-JP" altLang="en-US" sz="1200" dirty="0" smtClean="0">
                  <a:solidFill>
                    <a:schemeClr val="tx1"/>
                  </a:solidFill>
                </a:rPr>
                <a:t>ります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30" name="object 13"/>
          <p:cNvSpPr txBox="1"/>
          <p:nvPr/>
        </p:nvSpPr>
        <p:spPr>
          <a:xfrm>
            <a:off x="6413500" y="9630000"/>
            <a:ext cx="533400" cy="31369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3175" rIns="0" bIns="0" rtlCol="0">
            <a:spAutoFit/>
          </a:bodyPr>
          <a:lstStyle/>
          <a:p>
            <a:pPr marL="60960">
              <a:lnSpc>
                <a:spcPct val="100000"/>
              </a:lnSpc>
              <a:spcBef>
                <a:spcPts val="25"/>
              </a:spcBef>
            </a:pPr>
            <a:r>
              <a:rPr sz="1900" b="1" spc="0" dirty="0">
                <a:solidFill>
                  <a:srgbClr val="FFFFFF"/>
                </a:solidFill>
                <a:latin typeface="小塚ゴシック Pro H"/>
                <a:cs typeface="小塚ゴシック Pro H"/>
              </a:rPr>
              <a:t>1</a:t>
            </a:r>
            <a:r>
              <a:rPr sz="1900" b="1" spc="5" dirty="0">
                <a:solidFill>
                  <a:srgbClr val="FFFFFF"/>
                </a:solidFill>
                <a:latin typeface="小塚ゴシック Pro H"/>
                <a:cs typeface="小塚ゴシック Pro H"/>
              </a:rPr>
              <a:t>個</a:t>
            </a:r>
            <a:endParaRPr sz="1900" dirty="0">
              <a:latin typeface="小塚ゴシック Pro H"/>
              <a:cs typeface="小塚ゴシック Pro H"/>
            </a:endParaRPr>
          </a:p>
        </p:txBody>
      </p:sp>
      <p:sp>
        <p:nvSpPr>
          <p:cNvPr id="51" name="object 11"/>
          <p:cNvSpPr txBox="1"/>
          <p:nvPr/>
        </p:nvSpPr>
        <p:spPr>
          <a:xfrm>
            <a:off x="5169662" y="9475407"/>
            <a:ext cx="1296000" cy="55463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ts val="4205"/>
              </a:lnSpc>
            </a:pPr>
            <a:r>
              <a:rPr sz="3550" b="1" spc="-475" dirty="0" smtClean="0">
                <a:solidFill>
                  <a:srgbClr val="FFFFFF"/>
                </a:solidFill>
                <a:latin typeface="小塚ゴシック Pro H"/>
                <a:cs typeface="小塚ゴシック Pro H"/>
              </a:rPr>
              <a:t>ト</a:t>
            </a:r>
            <a:r>
              <a:rPr sz="3550" b="1" spc="-720" dirty="0" smtClean="0">
                <a:solidFill>
                  <a:srgbClr val="FFFFFF"/>
                </a:solidFill>
                <a:latin typeface="小塚ゴシック Pro H"/>
                <a:cs typeface="小塚ゴシック Pro H"/>
              </a:rPr>
              <a:t>マト</a:t>
            </a:r>
            <a:endParaRPr sz="3550" dirty="0">
              <a:latin typeface="小塚ゴシック Pro H"/>
              <a:cs typeface="小塚ゴシック Pro H"/>
            </a:endParaRPr>
          </a:p>
        </p:txBody>
      </p:sp>
      <p:sp>
        <p:nvSpPr>
          <p:cNvPr id="29" name="object 11"/>
          <p:cNvSpPr txBox="1"/>
          <p:nvPr/>
        </p:nvSpPr>
        <p:spPr>
          <a:xfrm>
            <a:off x="5169662" y="9260768"/>
            <a:ext cx="1296000" cy="16991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47955">
              <a:lnSpc>
                <a:spcPts val="1205"/>
              </a:lnSpc>
              <a:spcBef>
                <a:spcPts val="110"/>
              </a:spcBef>
            </a:pPr>
            <a:r>
              <a:rPr sz="1050" dirty="0" err="1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熊</a:t>
            </a:r>
            <a:r>
              <a:rPr sz="1050" spc="-10" dirty="0" err="1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本</a:t>
            </a:r>
            <a:r>
              <a:rPr sz="1050" spc="10" dirty="0" err="1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県</a:t>
            </a:r>
            <a:r>
              <a:rPr sz="1050" spc="5" dirty="0" err="1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産</a:t>
            </a:r>
            <a:endParaRPr sz="3550" dirty="0">
              <a:latin typeface="小塚ゴシック Pro H"/>
              <a:cs typeface="小塚ゴシック Pro H"/>
            </a:endParaRPr>
          </a:p>
        </p:txBody>
      </p:sp>
      <p:grpSp>
        <p:nvGrpSpPr>
          <p:cNvPr id="74" name="グループ化 73"/>
          <p:cNvGrpSpPr/>
          <p:nvPr/>
        </p:nvGrpSpPr>
        <p:grpSpPr>
          <a:xfrm>
            <a:off x="-314859" y="7135156"/>
            <a:ext cx="5362297" cy="3579367"/>
            <a:chOff x="-336488" y="7005293"/>
            <a:chExt cx="5362297" cy="3579367"/>
          </a:xfrm>
        </p:grpSpPr>
        <p:sp>
          <p:nvSpPr>
            <p:cNvPr id="75" name="フリーフォーム 74"/>
            <p:cNvSpPr/>
            <p:nvPr/>
          </p:nvSpPr>
          <p:spPr>
            <a:xfrm rot="17239286">
              <a:off x="554977" y="6113828"/>
              <a:ext cx="3579367" cy="5362297"/>
            </a:xfrm>
            <a:custGeom>
              <a:avLst/>
              <a:gdLst>
                <a:gd name="connsiteX0" fmla="*/ 3103170 w 3579367"/>
                <a:gd name="connsiteY0" fmla="*/ 0 h 5362297"/>
                <a:gd name="connsiteX1" fmla="*/ 3579367 w 3579367"/>
                <a:gd name="connsiteY1" fmla="*/ 4673416 h 5362297"/>
                <a:gd name="connsiteX2" fmla="*/ 1370535 w 3579367"/>
                <a:gd name="connsiteY2" fmla="*/ 5362297 h 5362297"/>
                <a:gd name="connsiteX3" fmla="*/ 0 w 3579367"/>
                <a:gd name="connsiteY3" fmla="*/ 967803 h 536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9367" h="5362297">
                  <a:moveTo>
                    <a:pt x="3103170" y="0"/>
                  </a:moveTo>
                  <a:lnTo>
                    <a:pt x="3579367" y="4673416"/>
                  </a:lnTo>
                  <a:lnTo>
                    <a:pt x="1370535" y="5362297"/>
                  </a:lnTo>
                  <a:lnTo>
                    <a:pt x="0" y="967803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2236751" y="8643902"/>
              <a:ext cx="2160000" cy="72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1200" dirty="0" smtClean="0">
                  <a:solidFill>
                    <a:schemeClr val="tx1"/>
                  </a:solidFill>
                </a:rPr>
                <a:t>写真が</a:t>
              </a:r>
              <a:r>
                <a:rPr lang="ja-JP" altLang="en-US" sz="1200" dirty="0">
                  <a:solidFill>
                    <a:schemeClr val="tx1"/>
                  </a:solidFill>
                </a:rPr>
                <a:t>入</a:t>
              </a:r>
              <a:r>
                <a:rPr lang="ja-JP" altLang="en-US" sz="1200" dirty="0" smtClean="0">
                  <a:solidFill>
                    <a:schemeClr val="tx1"/>
                  </a:solidFill>
                </a:rPr>
                <a:t>ります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31" name="object 14"/>
          <p:cNvSpPr txBox="1"/>
          <p:nvPr/>
        </p:nvSpPr>
        <p:spPr>
          <a:xfrm>
            <a:off x="528844" y="9462133"/>
            <a:ext cx="1476000" cy="5657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3550" b="1" spc="-135" dirty="0">
                <a:solidFill>
                  <a:srgbClr val="231F20"/>
                </a:solidFill>
                <a:latin typeface="小塚ゴシック Pro H"/>
                <a:cs typeface="小塚ゴシック Pro H"/>
              </a:rPr>
              <a:t>バ</a:t>
            </a:r>
            <a:r>
              <a:rPr sz="3550" b="1" spc="-350" dirty="0">
                <a:solidFill>
                  <a:srgbClr val="231F20"/>
                </a:solidFill>
                <a:latin typeface="小塚ゴシック Pro H"/>
                <a:cs typeface="小塚ゴシック Pro H"/>
              </a:rPr>
              <a:t>ナナ</a:t>
            </a:r>
            <a:endParaRPr sz="3550" dirty="0">
              <a:latin typeface="小塚ゴシック Pro H"/>
              <a:cs typeface="小塚ゴシック Pro H"/>
            </a:endParaRPr>
          </a:p>
        </p:txBody>
      </p:sp>
      <p:sp>
        <p:nvSpPr>
          <p:cNvPr id="32" name="object 15"/>
          <p:cNvSpPr txBox="1"/>
          <p:nvPr/>
        </p:nvSpPr>
        <p:spPr>
          <a:xfrm>
            <a:off x="573668" y="9317327"/>
            <a:ext cx="760095" cy="1879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spc="-175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フ</a:t>
            </a:r>
            <a:r>
              <a:rPr sz="1050" spc="-160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ィ</a:t>
            </a:r>
            <a:r>
              <a:rPr sz="1050" spc="-150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リ</a:t>
            </a:r>
            <a:r>
              <a:rPr sz="1050" spc="-30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ピ</a:t>
            </a:r>
            <a:r>
              <a:rPr sz="1050" spc="-45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ン</a:t>
            </a:r>
            <a:r>
              <a:rPr sz="1050" spc="5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産</a:t>
            </a:r>
            <a:endParaRPr sz="1050" dirty="0">
              <a:latin typeface="小塚ゴシック Pro M"/>
              <a:cs typeface="小塚ゴシック Pro M"/>
            </a:endParaRPr>
          </a:p>
        </p:txBody>
      </p:sp>
      <p:sp>
        <p:nvSpPr>
          <p:cNvPr id="33" name="object 16"/>
          <p:cNvSpPr txBox="1"/>
          <p:nvPr/>
        </p:nvSpPr>
        <p:spPr>
          <a:xfrm>
            <a:off x="1863525" y="9643398"/>
            <a:ext cx="533400" cy="31369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3175" rIns="0" bIns="0" rtlCol="0">
            <a:spAutoFit/>
          </a:bodyPr>
          <a:lstStyle/>
          <a:p>
            <a:pPr marL="60960">
              <a:lnSpc>
                <a:spcPct val="100000"/>
              </a:lnSpc>
              <a:spcBef>
                <a:spcPts val="25"/>
              </a:spcBef>
            </a:pPr>
            <a:r>
              <a:rPr sz="1900" b="1" spc="0" dirty="0">
                <a:solidFill>
                  <a:srgbClr val="231F20"/>
                </a:solidFill>
                <a:latin typeface="小塚ゴシック Pro H"/>
                <a:cs typeface="小塚ゴシック Pro H"/>
              </a:rPr>
              <a:t>1</a:t>
            </a:r>
            <a:r>
              <a:rPr sz="1900" b="1" spc="5" dirty="0">
                <a:solidFill>
                  <a:srgbClr val="231F20"/>
                </a:solidFill>
                <a:latin typeface="小塚ゴシック Pro H"/>
                <a:cs typeface="小塚ゴシック Pro H"/>
              </a:rPr>
              <a:t>袋</a:t>
            </a:r>
            <a:endParaRPr sz="1900" dirty="0">
              <a:latin typeface="小塚ゴシック Pro H"/>
              <a:cs typeface="小塚ゴシック Pro H"/>
            </a:endParaRPr>
          </a:p>
        </p:txBody>
      </p:sp>
      <p:sp>
        <p:nvSpPr>
          <p:cNvPr id="50" name="object 8"/>
          <p:cNvSpPr txBox="1"/>
          <p:nvPr/>
        </p:nvSpPr>
        <p:spPr>
          <a:xfrm>
            <a:off x="945126" y="8620393"/>
            <a:ext cx="1574069" cy="85472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6545"/>
              </a:lnSpc>
            </a:pPr>
            <a:r>
              <a:rPr sz="5650" b="1" spc="-5" dirty="0" smtClean="0">
                <a:solidFill>
                  <a:srgbClr val="231F20"/>
                </a:solidFill>
                <a:latin typeface="小塚ゴシック Pro H"/>
                <a:cs typeface="小塚ゴシック Pro H"/>
              </a:rPr>
              <a:t>98</a:t>
            </a:r>
            <a:r>
              <a:rPr sz="4200" b="1" spc="37" baseline="9920" dirty="0">
                <a:solidFill>
                  <a:srgbClr val="231F20"/>
                </a:solidFill>
                <a:latin typeface="小塚ゴシック Pro H"/>
                <a:cs typeface="小塚ゴシック Pro H"/>
              </a:rPr>
              <a:t>円</a:t>
            </a:r>
            <a:endParaRPr sz="4200" baseline="9920" dirty="0">
              <a:latin typeface="小塚ゴシック Pro H"/>
              <a:cs typeface="小塚ゴシック Pro H"/>
            </a:endParaRPr>
          </a:p>
        </p:txBody>
      </p:sp>
      <p:pic>
        <p:nvPicPr>
          <p:cNvPr id="82" name="図 8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40" y="200555"/>
            <a:ext cx="7412751" cy="995783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4453704"/>
            <a:ext cx="4882906" cy="2011684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2144554"/>
            <a:ext cx="2581661" cy="3060198"/>
          </a:xfrm>
          <a:prstGeom prst="rect">
            <a:avLst/>
          </a:prstGeom>
        </p:spPr>
      </p:pic>
      <p:sp>
        <p:nvSpPr>
          <p:cNvPr id="19" name="object 7"/>
          <p:cNvSpPr txBox="1"/>
          <p:nvPr/>
        </p:nvSpPr>
        <p:spPr>
          <a:xfrm>
            <a:off x="6660000" y="2412000"/>
            <a:ext cx="553998" cy="1738305"/>
          </a:xfrm>
          <a:prstGeom prst="rect">
            <a:avLst/>
          </a:prstGeom>
        </p:spPr>
        <p:txBody>
          <a:bodyPr vert="eaVert" wrap="square" lIns="0" tIns="0" rIns="0" bIns="0" rtlCol="0" anchor="ctr">
            <a:spAutoFit/>
          </a:bodyPr>
          <a:lstStyle/>
          <a:p>
            <a:pPr marL="12700">
              <a:lnSpc>
                <a:spcPct val="120000"/>
              </a:lnSpc>
            </a:pPr>
            <a:r>
              <a:rPr sz="3000" b="1" dirty="0">
                <a:solidFill>
                  <a:srgbClr val="FFFFFF"/>
                </a:solidFill>
                <a:latin typeface="小塚ゴシック Pro H"/>
                <a:cs typeface="小塚ゴシック Pro H"/>
              </a:rPr>
              <a:t>毎月恒例</a:t>
            </a:r>
            <a:endParaRPr sz="3000" dirty="0">
              <a:latin typeface="小塚ゴシック Pro H"/>
              <a:cs typeface="小塚ゴシック Pro H"/>
            </a:endParaRPr>
          </a:p>
        </p:txBody>
      </p:sp>
      <p:sp>
        <p:nvSpPr>
          <p:cNvPr id="20" name="object 9"/>
          <p:cNvSpPr txBox="1"/>
          <p:nvPr/>
        </p:nvSpPr>
        <p:spPr>
          <a:xfrm>
            <a:off x="5436000" y="2700000"/>
            <a:ext cx="1107996" cy="2987028"/>
          </a:xfrm>
          <a:prstGeom prst="rect">
            <a:avLst/>
          </a:prstGeom>
        </p:spPr>
        <p:txBody>
          <a:bodyPr vert="eaVert" wrap="square" lIns="0" tIns="0" rIns="0" bIns="0" rtlCol="0" anchor="ctr">
            <a:spAutoFit/>
          </a:bodyPr>
          <a:lstStyle/>
          <a:p>
            <a:pPr marL="12700">
              <a:lnSpc>
                <a:spcPct val="120000"/>
              </a:lnSpc>
            </a:pPr>
            <a:r>
              <a:rPr sz="6000" b="1" spc="-305" dirty="0">
                <a:solidFill>
                  <a:srgbClr val="FFFFFF"/>
                </a:solidFill>
                <a:latin typeface="小塚ゴシック Pro H"/>
                <a:cs typeface="小塚ゴシック Pro H"/>
              </a:rPr>
              <a:t>肉の</a:t>
            </a:r>
            <a:r>
              <a:rPr sz="6000" b="1" dirty="0">
                <a:solidFill>
                  <a:srgbClr val="FFFFFF"/>
                </a:solidFill>
                <a:latin typeface="小塚ゴシック Pro H"/>
                <a:cs typeface="小塚ゴシック Pro H"/>
              </a:rPr>
              <a:t>市</a:t>
            </a:r>
            <a:endParaRPr sz="6000" dirty="0">
              <a:latin typeface="小塚ゴシック Pro H"/>
              <a:cs typeface="小塚ゴシック Pro H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598" y="6113109"/>
            <a:ext cx="3142494" cy="2663957"/>
          </a:xfrm>
          <a:prstGeom prst="rect">
            <a:avLst/>
          </a:prstGeom>
        </p:spPr>
      </p:pic>
      <p:sp>
        <p:nvSpPr>
          <p:cNvPr id="58" name="正方形/長方形 57"/>
          <p:cNvSpPr/>
          <p:nvPr/>
        </p:nvSpPr>
        <p:spPr>
          <a:xfrm>
            <a:off x="1703453" y="6865199"/>
            <a:ext cx="2052000" cy="13111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ja-JP" altLang="en-US" sz="4400" dirty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衝撃</a:t>
            </a:r>
            <a:r>
              <a:rPr lang="ja-JP" altLang="en-US" sz="4000" dirty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の</a:t>
            </a:r>
            <a:endParaRPr lang="ja-JP" altLang="en-US" sz="4400" dirty="0"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  <a:p>
            <a:pPr>
              <a:lnSpc>
                <a:spcPct val="90000"/>
              </a:lnSpc>
            </a:pPr>
            <a:r>
              <a:rPr lang="ja-JP" altLang="en-US" sz="4400" dirty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安さ</a:t>
            </a:r>
            <a:r>
              <a:rPr lang="en-US" altLang="ja-JP" sz="4400" dirty="0"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!!</a:t>
            </a:r>
            <a:endParaRPr lang="ja-JP" altLang="en-US" sz="4400" dirty="0"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132" y="7033638"/>
            <a:ext cx="2673101" cy="1905004"/>
          </a:xfrm>
          <a:prstGeom prst="rect">
            <a:avLst/>
          </a:prstGeom>
        </p:spPr>
      </p:pic>
      <p:sp>
        <p:nvSpPr>
          <p:cNvPr id="40" name="object 8"/>
          <p:cNvSpPr txBox="1"/>
          <p:nvPr/>
        </p:nvSpPr>
        <p:spPr>
          <a:xfrm>
            <a:off x="4824000" y="7272000"/>
            <a:ext cx="1944000" cy="1080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>
              <a:lnSpc>
                <a:spcPts val="9485"/>
              </a:lnSpc>
              <a:spcBef>
                <a:spcPts val="95"/>
              </a:spcBef>
            </a:pPr>
            <a:r>
              <a:rPr sz="8100" b="1" spc="-5" dirty="0">
                <a:solidFill>
                  <a:srgbClr val="231F20"/>
                </a:solidFill>
                <a:latin typeface="小塚ゴシック Pro H"/>
                <a:cs typeface="小塚ゴシック Pro H"/>
              </a:rPr>
              <a:t>6</a:t>
            </a:r>
            <a:r>
              <a:rPr sz="8100" b="1" spc="-50" dirty="0">
                <a:solidFill>
                  <a:srgbClr val="231F20"/>
                </a:solidFill>
                <a:latin typeface="小塚ゴシック Pro H"/>
                <a:cs typeface="小塚ゴシック Pro H"/>
              </a:rPr>
              <a:t>8</a:t>
            </a:r>
            <a:r>
              <a:rPr sz="6075" b="1" baseline="10288" dirty="0" smtClean="0">
                <a:solidFill>
                  <a:srgbClr val="231F20"/>
                </a:solidFill>
                <a:latin typeface="小塚ゴシック Pro H"/>
                <a:cs typeface="小塚ゴシック Pro H"/>
              </a:rPr>
              <a:t>円</a:t>
            </a:r>
            <a:endParaRPr sz="6075" baseline="10288" dirty="0">
              <a:latin typeface="小塚ゴシック Pro H"/>
              <a:cs typeface="小塚ゴシック Pro H"/>
            </a:endParaRPr>
          </a:p>
        </p:txBody>
      </p:sp>
      <p:pic>
        <p:nvPicPr>
          <p:cNvPr id="83" name="図 8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00" y="8640000"/>
            <a:ext cx="2157988" cy="66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58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askul_marketchirashi_a</Template>
  <TotalTime>143</TotalTime>
  <Words>197</Words>
  <Application>Microsoft Office PowerPoint</Application>
  <PresentationFormat>ユーザー設定</PresentationFormat>
  <Paragraphs>53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ＭＳ Ｐゴシック</vt:lpstr>
      <vt:lpstr>小塚ゴシック Pro B</vt:lpstr>
      <vt:lpstr>小塚ゴシック Pro H</vt:lpstr>
      <vt:lpstr>小塚ゴシック Pro M</vt:lpstr>
      <vt:lpstr>小塚ゴシック Pro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18</cp:revision>
  <cp:lastPrinted>2015-10-28T05:50:51Z</cp:lastPrinted>
  <dcterms:created xsi:type="dcterms:W3CDTF">2018-05-24T04:55:24Z</dcterms:created>
  <dcterms:modified xsi:type="dcterms:W3CDTF">2018-06-01T03:34:00Z</dcterms:modified>
</cp:coreProperties>
</file>