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9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00"/>
    <a:srgbClr val="00FFF2"/>
    <a:srgbClr val="E8D6BB"/>
    <a:srgbClr val="C9CACA"/>
    <a:srgbClr val="231815"/>
    <a:srgbClr val="604C3F"/>
    <a:srgbClr val="595757"/>
    <a:srgbClr val="A48B78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6331" autoAdjust="0"/>
  </p:normalViewPr>
  <p:slideViewPr>
    <p:cSldViewPr snapToGrid="0">
      <p:cViewPr varScale="1">
        <p:scale>
          <a:sx n="82" d="100"/>
          <a:sy n="82" d="100"/>
        </p:scale>
        <p:origin x="284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2018/6/1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2018/6/1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図 5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343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383" y="1044000"/>
            <a:ext cx="548641" cy="32613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000" y="3312001"/>
            <a:ext cx="1152000" cy="33717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284" y="9627903"/>
            <a:ext cx="548641" cy="329185"/>
          </a:xfrm>
          <a:prstGeom prst="rect">
            <a:avLst/>
          </a:prstGeom>
        </p:spPr>
      </p:pic>
      <p:sp>
        <p:nvSpPr>
          <p:cNvPr id="34" name="object 2"/>
          <p:cNvSpPr txBox="1"/>
          <p:nvPr/>
        </p:nvSpPr>
        <p:spPr>
          <a:xfrm>
            <a:off x="288000" y="10152000"/>
            <a:ext cx="2500630" cy="2616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600" b="1" spc="25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業</a:t>
            </a:r>
            <a:r>
              <a:rPr sz="1600" b="1" spc="-90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務</a:t>
            </a:r>
            <a:r>
              <a:rPr sz="1600" b="1" spc="-75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ス</a:t>
            </a:r>
            <a:r>
              <a:rPr sz="1600" b="1" spc="0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ーパ</a:t>
            </a:r>
            <a:r>
              <a:rPr sz="1600" b="1" spc="-125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ー</a:t>
            </a:r>
            <a:r>
              <a:rPr sz="1600" b="1" spc="-204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ア</a:t>
            </a:r>
            <a:r>
              <a:rPr sz="1600" b="1" spc="-220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ス</a:t>
            </a:r>
            <a:r>
              <a:rPr sz="1600" b="1" spc="-204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ク</a:t>
            </a:r>
            <a:r>
              <a:rPr sz="1600" b="1" spc="25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ル</a:t>
            </a:r>
            <a:endParaRPr sz="2625" baseline="-34920" dirty="0">
              <a:latin typeface="小塚ゴシック Pro H"/>
              <a:cs typeface="小塚ゴシック Pro H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51" y="9630000"/>
            <a:ext cx="548641" cy="329185"/>
          </a:xfrm>
          <a:prstGeom prst="rect">
            <a:avLst/>
          </a:prstGeom>
        </p:spPr>
      </p:pic>
      <p:sp>
        <p:nvSpPr>
          <p:cNvPr id="75" name="object 2"/>
          <p:cNvSpPr txBox="1"/>
          <p:nvPr/>
        </p:nvSpPr>
        <p:spPr>
          <a:xfrm>
            <a:off x="324000" y="10149719"/>
            <a:ext cx="2500630" cy="2616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600" b="1" spc="25" dirty="0" smtClean="0">
                <a:solidFill>
                  <a:srgbClr val="FFF200"/>
                </a:solidFill>
                <a:latin typeface="小塚ゴシック Pro H"/>
                <a:cs typeface="小塚ゴシック Pro H"/>
              </a:rPr>
              <a:t>業</a:t>
            </a:r>
            <a:r>
              <a:rPr sz="1600" b="1" spc="-90" dirty="0" smtClean="0">
                <a:solidFill>
                  <a:srgbClr val="FFF200"/>
                </a:solidFill>
                <a:latin typeface="小塚ゴシック Pro H"/>
                <a:cs typeface="小塚ゴシック Pro H"/>
              </a:rPr>
              <a:t>務</a:t>
            </a:r>
            <a:r>
              <a:rPr sz="1600" b="1" spc="-75" dirty="0" smtClean="0">
                <a:solidFill>
                  <a:srgbClr val="FFF200"/>
                </a:solidFill>
                <a:latin typeface="小塚ゴシック Pro H"/>
                <a:cs typeface="小塚ゴシック Pro H"/>
              </a:rPr>
              <a:t>ス</a:t>
            </a:r>
            <a:r>
              <a:rPr sz="1600" b="1" spc="0" dirty="0" smtClean="0">
                <a:solidFill>
                  <a:srgbClr val="FFF200"/>
                </a:solidFill>
                <a:latin typeface="小塚ゴシック Pro H"/>
                <a:cs typeface="小塚ゴシック Pro H"/>
              </a:rPr>
              <a:t>ーパ</a:t>
            </a:r>
            <a:r>
              <a:rPr sz="1600" b="1" spc="-125" dirty="0" smtClean="0">
                <a:solidFill>
                  <a:srgbClr val="FFF200"/>
                </a:solidFill>
                <a:latin typeface="小塚ゴシック Pro H"/>
                <a:cs typeface="小塚ゴシック Pro H"/>
              </a:rPr>
              <a:t>ー</a:t>
            </a:r>
            <a:r>
              <a:rPr sz="1600" b="1" spc="-204" dirty="0" smtClean="0">
                <a:solidFill>
                  <a:srgbClr val="FFF200"/>
                </a:solidFill>
                <a:latin typeface="小塚ゴシック Pro H"/>
                <a:cs typeface="小塚ゴシック Pro H"/>
              </a:rPr>
              <a:t>ア</a:t>
            </a:r>
            <a:r>
              <a:rPr sz="1600" b="1" spc="-220" dirty="0" smtClean="0">
                <a:solidFill>
                  <a:srgbClr val="FFF200"/>
                </a:solidFill>
                <a:latin typeface="小塚ゴシック Pro H"/>
                <a:cs typeface="小塚ゴシック Pro H"/>
              </a:rPr>
              <a:t>ス</a:t>
            </a:r>
            <a:r>
              <a:rPr sz="1600" b="1" spc="-204" dirty="0" smtClean="0">
                <a:solidFill>
                  <a:srgbClr val="FFF200"/>
                </a:solidFill>
                <a:latin typeface="小塚ゴシック Pro H"/>
                <a:cs typeface="小塚ゴシック Pro H"/>
              </a:rPr>
              <a:t>ク</a:t>
            </a:r>
            <a:r>
              <a:rPr sz="1600" b="1" spc="25" dirty="0" smtClean="0">
                <a:solidFill>
                  <a:srgbClr val="FFF200"/>
                </a:solidFill>
                <a:latin typeface="小塚ゴシック Pro H"/>
                <a:cs typeface="小塚ゴシック Pro H"/>
              </a:rPr>
              <a:t>ル</a:t>
            </a:r>
            <a:endParaRPr sz="2625" baseline="-34920" dirty="0">
              <a:solidFill>
                <a:srgbClr val="FFF200"/>
              </a:solidFill>
              <a:latin typeface="小塚ゴシック Pro H"/>
              <a:cs typeface="小塚ゴシック Pro H"/>
            </a:endParaRPr>
          </a:p>
        </p:txBody>
      </p:sp>
      <p:sp>
        <p:nvSpPr>
          <p:cNvPr id="76" name="object 17"/>
          <p:cNvSpPr txBox="1"/>
          <p:nvPr/>
        </p:nvSpPr>
        <p:spPr>
          <a:xfrm>
            <a:off x="360000" y="10394427"/>
            <a:ext cx="2016000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7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〒</a:t>
            </a:r>
            <a:r>
              <a:rPr sz="85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135-0061</a:t>
            </a:r>
            <a:r>
              <a:rPr sz="850" spc="-65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 </a:t>
            </a:r>
            <a:r>
              <a:rPr sz="85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東京都江東区豊洲3-2-3</a:t>
            </a:r>
          </a:p>
        </p:txBody>
      </p:sp>
      <p:sp>
        <p:nvSpPr>
          <p:cNvPr id="77" name="object 2"/>
          <p:cNvSpPr txBox="1"/>
          <p:nvPr/>
        </p:nvSpPr>
        <p:spPr>
          <a:xfrm>
            <a:off x="2396779" y="10148843"/>
            <a:ext cx="679852" cy="284693"/>
          </a:xfrm>
          <a:prstGeom prst="rect">
            <a:avLst/>
          </a:prstGeom>
        </p:spPr>
        <p:txBody>
          <a:bodyPr vert="horz" wrap="square" lIns="0" tIns="1524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625" b="1" spc="112" baseline="-34920" dirty="0" smtClean="0">
                <a:solidFill>
                  <a:srgbClr val="FFF200"/>
                </a:solidFill>
                <a:latin typeface="小塚ゴシック Pro H"/>
                <a:cs typeface="小塚ゴシック Pro H"/>
              </a:rPr>
              <a:t>Tel.</a:t>
            </a:r>
            <a:r>
              <a:rPr sz="2625" b="1" spc="-277" baseline="-34920" dirty="0" smtClean="0">
                <a:solidFill>
                  <a:srgbClr val="FFF200"/>
                </a:solidFill>
                <a:latin typeface="小塚ゴシック Pro H"/>
                <a:cs typeface="小塚ゴシック Pro H"/>
              </a:rPr>
              <a:t> </a:t>
            </a:r>
            <a:endParaRPr sz="2625" baseline="-34920" dirty="0">
              <a:solidFill>
                <a:srgbClr val="FFF200"/>
              </a:solidFill>
              <a:latin typeface="小塚ゴシック Pro H"/>
              <a:cs typeface="小塚ゴシック Pro H"/>
            </a:endParaRPr>
          </a:p>
        </p:txBody>
      </p:sp>
      <p:sp>
        <p:nvSpPr>
          <p:cNvPr id="78" name="object 3"/>
          <p:cNvSpPr txBox="1"/>
          <p:nvPr/>
        </p:nvSpPr>
        <p:spPr>
          <a:xfrm>
            <a:off x="2852130" y="10086041"/>
            <a:ext cx="2952115" cy="5392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400" b="1" spc="-55" dirty="0">
                <a:solidFill>
                  <a:srgbClr val="FFF200"/>
                </a:solidFill>
                <a:latin typeface="小塚ゴシック Pro H"/>
                <a:cs typeface="小塚ゴシック Pro H"/>
              </a:rPr>
              <a:t>03-1234-1111</a:t>
            </a:r>
            <a:endParaRPr sz="3400" dirty="0">
              <a:solidFill>
                <a:srgbClr val="FFF200"/>
              </a:solidFill>
              <a:latin typeface="小塚ゴシック Pro H"/>
              <a:cs typeface="小塚ゴシック Pro H"/>
            </a:endParaRPr>
          </a:p>
        </p:txBody>
      </p:sp>
      <p:sp>
        <p:nvSpPr>
          <p:cNvPr id="79" name="object 4"/>
          <p:cNvSpPr txBox="1"/>
          <p:nvPr/>
        </p:nvSpPr>
        <p:spPr>
          <a:xfrm>
            <a:off x="5523801" y="10372987"/>
            <a:ext cx="1271270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1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開店時</a:t>
            </a:r>
            <a:r>
              <a:rPr sz="900" spc="5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間</a:t>
            </a:r>
            <a:r>
              <a:rPr sz="900" spc="-9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／9：00～21：00</a:t>
            </a:r>
            <a:endParaRPr sz="900" dirty="0">
              <a:solidFill>
                <a:schemeClr val="bg1"/>
              </a:solidFill>
              <a:latin typeface="小塚ゴシック Pro R"/>
              <a:cs typeface="小塚ゴシック Pro R"/>
            </a:endParaRPr>
          </a:p>
        </p:txBody>
      </p:sp>
      <p:sp>
        <p:nvSpPr>
          <p:cNvPr id="80" name="object 5"/>
          <p:cNvSpPr txBox="1"/>
          <p:nvPr/>
        </p:nvSpPr>
        <p:spPr>
          <a:xfrm>
            <a:off x="6859521" y="10381645"/>
            <a:ext cx="612000" cy="12118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 smtClean="0">
                <a:solidFill>
                  <a:schemeClr val="bg1"/>
                </a:solidFill>
                <a:latin typeface="小塚ゴシック Pro R"/>
                <a:cs typeface="小塚ゴシック Pro R"/>
              </a:rPr>
              <a:t>担当：</a:t>
            </a:r>
            <a:r>
              <a:rPr sz="700" dirty="0">
                <a:solidFill>
                  <a:schemeClr val="bg1"/>
                </a:solidFill>
                <a:latin typeface="小塚ゴシック Pro R"/>
                <a:cs typeface="小塚ゴシック Pro R"/>
              </a:rPr>
              <a:t>明日来</a:t>
            </a:r>
          </a:p>
        </p:txBody>
      </p:sp>
      <p:sp>
        <p:nvSpPr>
          <p:cNvPr id="81" name="object 6"/>
          <p:cNvSpPr txBox="1"/>
          <p:nvPr/>
        </p:nvSpPr>
        <p:spPr>
          <a:xfrm>
            <a:off x="5533661" y="10198487"/>
            <a:ext cx="194400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b="1" spc="50" dirty="0">
                <a:solidFill>
                  <a:schemeClr val="bg1"/>
                </a:solidFill>
                <a:latin typeface="小塚ゴシック Pro B"/>
                <a:cs typeface="小塚ゴシック Pro B"/>
              </a:rPr>
              <a:t>http://www.askult.com/</a:t>
            </a:r>
            <a:endParaRPr sz="1200" dirty="0">
              <a:solidFill>
                <a:schemeClr val="bg1"/>
              </a:solidFill>
              <a:latin typeface="小塚ゴシック Pro B"/>
              <a:cs typeface="小塚ゴシック Pro B"/>
            </a:endParaRPr>
          </a:p>
        </p:txBody>
      </p:sp>
      <p:pic>
        <p:nvPicPr>
          <p:cNvPr id="83" name="図 8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55" t="28459" r="26777" b="28732"/>
          <a:stretch/>
        </p:blipFill>
        <p:spPr>
          <a:xfrm>
            <a:off x="216000" y="4032000"/>
            <a:ext cx="2681399" cy="2952000"/>
          </a:xfrm>
          <a:prstGeom prst="rect">
            <a:avLst/>
          </a:prstGeom>
        </p:spPr>
      </p:pic>
      <p:grpSp>
        <p:nvGrpSpPr>
          <p:cNvPr id="59" name="グループ化 58"/>
          <p:cNvGrpSpPr/>
          <p:nvPr/>
        </p:nvGrpSpPr>
        <p:grpSpPr>
          <a:xfrm>
            <a:off x="-145129" y="-72029"/>
            <a:ext cx="4694524" cy="3994738"/>
            <a:chOff x="-91757" y="-798785"/>
            <a:chExt cx="4694524" cy="3994738"/>
          </a:xfrm>
        </p:grpSpPr>
        <p:sp>
          <p:nvSpPr>
            <p:cNvPr id="62" name="フリーフォーム 61"/>
            <p:cNvSpPr/>
            <p:nvPr/>
          </p:nvSpPr>
          <p:spPr>
            <a:xfrm rot="21060000">
              <a:off x="-91757" y="-798785"/>
              <a:ext cx="4694524" cy="3994738"/>
            </a:xfrm>
            <a:custGeom>
              <a:avLst/>
              <a:gdLst>
                <a:gd name="connsiteX0" fmla="*/ 632704 w 4694524"/>
                <a:gd name="connsiteY0" fmla="*/ 0 h 3994738"/>
                <a:gd name="connsiteX1" fmla="*/ 4325302 w 4694524"/>
                <a:gd name="connsiteY1" fmla="*/ 584850 h 3994738"/>
                <a:gd name="connsiteX2" fmla="*/ 4694524 w 4694524"/>
                <a:gd name="connsiteY2" fmla="*/ 3994738 h 3994738"/>
                <a:gd name="connsiteX3" fmla="*/ 0 w 4694524"/>
                <a:gd name="connsiteY3" fmla="*/ 3994737 h 3994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4524" h="3994738">
                  <a:moveTo>
                    <a:pt x="632704" y="0"/>
                  </a:moveTo>
                  <a:lnTo>
                    <a:pt x="4325302" y="584850"/>
                  </a:lnTo>
                  <a:lnTo>
                    <a:pt x="4694524" y="3994738"/>
                  </a:lnTo>
                  <a:lnTo>
                    <a:pt x="0" y="3994737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1175505" y="1116473"/>
              <a:ext cx="2160000" cy="72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chemeClr val="tx1"/>
                  </a:solidFill>
                </a:rPr>
                <a:t>写真が</a:t>
              </a:r>
              <a:r>
                <a:rPr lang="ja-JP" altLang="en-US" sz="1200" dirty="0">
                  <a:solidFill>
                    <a:schemeClr val="tx1"/>
                  </a:solidFill>
                </a:rPr>
                <a:t>入</a:t>
              </a:r>
              <a:r>
                <a:rPr lang="ja-JP" altLang="en-US" sz="1200" dirty="0" smtClean="0">
                  <a:solidFill>
                    <a:schemeClr val="tx1"/>
                  </a:solidFill>
                </a:rPr>
                <a:t>ります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8" name="図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324000"/>
            <a:ext cx="2165546" cy="2088000"/>
          </a:xfrm>
          <a:prstGeom prst="rect">
            <a:avLst/>
          </a:prstGeom>
        </p:spPr>
      </p:pic>
      <p:sp>
        <p:nvSpPr>
          <p:cNvPr id="28" name="object 8"/>
          <p:cNvSpPr txBox="1"/>
          <p:nvPr/>
        </p:nvSpPr>
        <p:spPr>
          <a:xfrm>
            <a:off x="576000" y="689320"/>
            <a:ext cx="1762321" cy="8547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6545"/>
              </a:lnSpc>
            </a:pPr>
            <a:r>
              <a:rPr lang="en-US" altLang="ja-JP" sz="5650" b="1" spc="-5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468</a:t>
            </a:r>
            <a:r>
              <a:rPr sz="4200" b="1" spc="37" baseline="9920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円</a:t>
            </a:r>
            <a:endParaRPr sz="4200" baseline="9920" dirty="0">
              <a:latin typeface="小塚ゴシック Pro H"/>
              <a:cs typeface="小塚ゴシック Pro H"/>
            </a:endParaRPr>
          </a:p>
        </p:txBody>
      </p:sp>
      <p:sp>
        <p:nvSpPr>
          <p:cNvPr id="23" name="object 18"/>
          <p:cNvSpPr txBox="1"/>
          <p:nvPr/>
        </p:nvSpPr>
        <p:spPr>
          <a:xfrm>
            <a:off x="2225675" y="2467062"/>
            <a:ext cx="2340000" cy="187871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67310">
              <a:lnSpc>
                <a:spcPct val="100000"/>
              </a:lnSpc>
              <a:spcBef>
                <a:spcPts val="204"/>
              </a:spcBef>
            </a:pPr>
            <a:r>
              <a:rPr sz="1050" spc="-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宮</a:t>
            </a:r>
            <a:r>
              <a:rPr sz="1050" spc="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城</a:t>
            </a:r>
            <a:r>
              <a:rPr sz="1050" spc="1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県</a:t>
            </a:r>
            <a:r>
              <a:rPr sz="1050" spc="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産</a:t>
            </a:r>
            <a:endParaRPr sz="3500" dirty="0">
              <a:latin typeface="小塚ゴシック Pro H"/>
              <a:cs typeface="小塚ゴシック Pro H"/>
            </a:endParaRPr>
          </a:p>
        </p:txBody>
      </p:sp>
      <p:sp>
        <p:nvSpPr>
          <p:cNvPr id="24" name="object 19"/>
          <p:cNvSpPr txBox="1"/>
          <p:nvPr/>
        </p:nvSpPr>
        <p:spPr>
          <a:xfrm>
            <a:off x="2196000" y="3312000"/>
            <a:ext cx="1109345" cy="31369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3175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25"/>
              </a:spcBef>
            </a:pPr>
            <a:r>
              <a:rPr sz="1900" b="1" spc="0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2～3</a:t>
            </a:r>
            <a:r>
              <a:rPr sz="1900" b="1" spc="5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人前</a:t>
            </a:r>
            <a:endParaRPr sz="1900" dirty="0">
              <a:latin typeface="小塚ゴシック Pro H"/>
              <a:cs typeface="小塚ゴシック Pro H"/>
            </a:endParaRPr>
          </a:p>
        </p:txBody>
      </p:sp>
      <p:sp>
        <p:nvSpPr>
          <p:cNvPr id="43" name="object 18"/>
          <p:cNvSpPr txBox="1"/>
          <p:nvPr/>
        </p:nvSpPr>
        <p:spPr>
          <a:xfrm>
            <a:off x="2160000" y="2664000"/>
            <a:ext cx="2340000" cy="564897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9"/>
              </a:spcBef>
            </a:pPr>
            <a:r>
              <a:rPr sz="3500" b="1" spc="-75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刺</a:t>
            </a:r>
            <a:r>
              <a:rPr sz="3500" b="1" spc="-7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身</a:t>
            </a:r>
            <a:r>
              <a:rPr sz="3500" b="1" spc="-5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詰</a:t>
            </a:r>
            <a:r>
              <a:rPr sz="3500" b="1" spc="-4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合</a:t>
            </a:r>
            <a:r>
              <a:rPr sz="3500" b="1" spc="-1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せ</a:t>
            </a:r>
            <a:endParaRPr sz="3500" dirty="0">
              <a:latin typeface="小塚ゴシック Pro H"/>
              <a:cs typeface="小塚ゴシック Pro H"/>
            </a:endParaRPr>
          </a:p>
        </p:txBody>
      </p:sp>
      <p:grpSp>
        <p:nvGrpSpPr>
          <p:cNvPr id="71" name="グループ化 70"/>
          <p:cNvGrpSpPr/>
          <p:nvPr/>
        </p:nvGrpSpPr>
        <p:grpSpPr>
          <a:xfrm>
            <a:off x="4564110" y="-283251"/>
            <a:ext cx="3306527" cy="3671704"/>
            <a:chOff x="4528377" y="-285771"/>
            <a:chExt cx="3306527" cy="3671704"/>
          </a:xfrm>
        </p:grpSpPr>
        <p:sp>
          <p:nvSpPr>
            <p:cNvPr id="72" name="フリーフォーム 71"/>
            <p:cNvSpPr/>
            <p:nvPr/>
          </p:nvSpPr>
          <p:spPr>
            <a:xfrm rot="15271275">
              <a:off x="4368416" y="-80556"/>
              <a:ext cx="3671704" cy="3261273"/>
            </a:xfrm>
            <a:custGeom>
              <a:avLst/>
              <a:gdLst>
                <a:gd name="connsiteX0" fmla="*/ 3671704 w 3671704"/>
                <a:gd name="connsiteY0" fmla="*/ 0 h 3261273"/>
                <a:gd name="connsiteX1" fmla="*/ 2768576 w 3671704"/>
                <a:gd name="connsiteY1" fmla="*/ 3261273 h 3261273"/>
                <a:gd name="connsiteX2" fmla="*/ 0 w 3671704"/>
                <a:gd name="connsiteY2" fmla="*/ 2494585 h 3261273"/>
                <a:gd name="connsiteX3" fmla="*/ 269815 w 3671704"/>
                <a:gd name="connsiteY3" fmla="*/ 0 h 3261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71704" h="3261273">
                  <a:moveTo>
                    <a:pt x="3671704" y="0"/>
                  </a:moveTo>
                  <a:lnTo>
                    <a:pt x="2768576" y="3261273"/>
                  </a:lnTo>
                  <a:lnTo>
                    <a:pt x="0" y="2494585"/>
                  </a:lnTo>
                  <a:lnTo>
                    <a:pt x="269815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4528377" y="1655312"/>
              <a:ext cx="2160000" cy="72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chemeClr val="tx1"/>
                  </a:solidFill>
                </a:rPr>
                <a:t>写真が</a:t>
              </a:r>
              <a:r>
                <a:rPr lang="ja-JP" altLang="en-US" sz="1200" dirty="0">
                  <a:solidFill>
                    <a:schemeClr val="tx1"/>
                  </a:solidFill>
                </a:rPr>
                <a:t>入</a:t>
              </a:r>
              <a:r>
                <a:rPr lang="ja-JP" altLang="en-US" sz="1200" dirty="0" smtClean="0">
                  <a:solidFill>
                    <a:schemeClr val="tx1"/>
                  </a:solidFill>
                </a:rPr>
                <a:t>ります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object 10"/>
          <p:cNvSpPr txBox="1"/>
          <p:nvPr/>
        </p:nvSpPr>
        <p:spPr>
          <a:xfrm>
            <a:off x="4494687" y="364142"/>
            <a:ext cx="1656000" cy="16991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93980">
              <a:lnSpc>
                <a:spcPts val="1205"/>
              </a:lnSpc>
              <a:spcBef>
                <a:spcPts val="110"/>
              </a:spcBef>
            </a:pPr>
            <a:r>
              <a:rPr sz="1050" spc="-1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宮</a:t>
            </a:r>
            <a:r>
              <a:rPr sz="1050" spc="-1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崎</a:t>
            </a:r>
            <a:r>
              <a:rPr sz="1050" spc="1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県</a:t>
            </a:r>
            <a:r>
              <a:rPr sz="1050" spc="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産</a:t>
            </a:r>
            <a:endParaRPr sz="3550" dirty="0">
              <a:latin typeface="小塚ゴシック Pro H"/>
              <a:cs typeface="小塚ゴシック Pro H"/>
            </a:endParaRPr>
          </a:p>
        </p:txBody>
      </p:sp>
      <p:sp>
        <p:nvSpPr>
          <p:cNvPr id="22" name="object 12"/>
          <p:cNvSpPr txBox="1"/>
          <p:nvPr/>
        </p:nvSpPr>
        <p:spPr>
          <a:xfrm>
            <a:off x="4619625" y="1044000"/>
            <a:ext cx="533400" cy="31369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3175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25"/>
              </a:spcBef>
            </a:pPr>
            <a:r>
              <a:rPr sz="1900" b="1" spc="0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1</a:t>
            </a:r>
            <a:r>
              <a:rPr sz="1900" b="1" spc="5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本</a:t>
            </a:r>
            <a:endParaRPr sz="1900" dirty="0">
              <a:latin typeface="小塚ゴシック Pro H"/>
              <a:cs typeface="小塚ゴシック Pro H"/>
            </a:endParaRPr>
          </a:p>
        </p:txBody>
      </p:sp>
      <p:sp>
        <p:nvSpPr>
          <p:cNvPr id="41" name="object 10"/>
          <p:cNvSpPr txBox="1"/>
          <p:nvPr/>
        </p:nvSpPr>
        <p:spPr>
          <a:xfrm>
            <a:off x="4428000" y="468000"/>
            <a:ext cx="1656000" cy="5400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3550" b="1" spc="-65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き</a:t>
            </a:r>
            <a:r>
              <a:rPr sz="3550" b="1" spc="-79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ゅ</a:t>
            </a:r>
            <a:r>
              <a:rPr sz="3550" b="1" spc="-935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うり</a:t>
            </a:r>
            <a:endParaRPr sz="3550" dirty="0">
              <a:latin typeface="小塚ゴシック Pro H"/>
              <a:cs typeface="小塚ゴシック Pro H"/>
            </a:endParaRPr>
          </a:p>
        </p:txBody>
      </p:sp>
      <p:pic>
        <p:nvPicPr>
          <p:cNvPr id="61" name="図 6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471" y="702937"/>
            <a:ext cx="1631457" cy="1548000"/>
          </a:xfrm>
          <a:prstGeom prst="rect">
            <a:avLst/>
          </a:prstGeom>
        </p:spPr>
      </p:pic>
      <p:sp>
        <p:nvSpPr>
          <p:cNvPr id="42" name="object 8"/>
          <p:cNvSpPr txBox="1"/>
          <p:nvPr/>
        </p:nvSpPr>
        <p:spPr>
          <a:xfrm>
            <a:off x="6120000" y="828000"/>
            <a:ext cx="1296000" cy="8547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6545"/>
              </a:lnSpc>
            </a:pPr>
            <a:r>
              <a:rPr lang="en-US" altLang="ja-JP" sz="5650" b="1" spc="-5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29</a:t>
            </a:r>
            <a:r>
              <a:rPr sz="4200" b="1" spc="37" baseline="9920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円</a:t>
            </a:r>
            <a:endParaRPr sz="4200" baseline="9920" dirty="0">
              <a:latin typeface="小塚ゴシック Pro H"/>
              <a:cs typeface="小塚ゴシック Pro H"/>
            </a:endParaRPr>
          </a:p>
        </p:txBody>
      </p:sp>
      <p:grpSp>
        <p:nvGrpSpPr>
          <p:cNvPr id="74" name="グループ化 73"/>
          <p:cNvGrpSpPr/>
          <p:nvPr/>
        </p:nvGrpSpPr>
        <p:grpSpPr>
          <a:xfrm>
            <a:off x="1997812" y="3539869"/>
            <a:ext cx="6177364" cy="5076813"/>
            <a:chOff x="2078561" y="3568350"/>
            <a:chExt cx="6177364" cy="5076813"/>
          </a:xfrm>
        </p:grpSpPr>
        <p:sp>
          <p:nvSpPr>
            <p:cNvPr id="82" name="フリーフォーム 81"/>
            <p:cNvSpPr/>
            <p:nvPr/>
          </p:nvSpPr>
          <p:spPr>
            <a:xfrm rot="4539885">
              <a:off x="2628836" y="3018075"/>
              <a:ext cx="5076813" cy="6177364"/>
            </a:xfrm>
            <a:custGeom>
              <a:avLst/>
              <a:gdLst>
                <a:gd name="connsiteX0" fmla="*/ 437833 w 5076813"/>
                <a:gd name="connsiteY0" fmla="*/ 0 h 6177364"/>
                <a:gd name="connsiteX1" fmla="*/ 5076813 w 5076813"/>
                <a:gd name="connsiteY1" fmla="*/ 1185499 h 6177364"/>
                <a:gd name="connsiteX2" fmla="*/ 2711940 w 5076813"/>
                <a:gd name="connsiteY2" fmla="*/ 6177364 h 6177364"/>
                <a:gd name="connsiteX3" fmla="*/ 0 w 5076813"/>
                <a:gd name="connsiteY3" fmla="*/ 4458062 h 6177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76813" h="6177364">
                  <a:moveTo>
                    <a:pt x="437833" y="0"/>
                  </a:moveTo>
                  <a:lnTo>
                    <a:pt x="5076813" y="1185499"/>
                  </a:lnTo>
                  <a:lnTo>
                    <a:pt x="2711940" y="6177364"/>
                  </a:lnTo>
                  <a:lnTo>
                    <a:pt x="0" y="4458062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5496570" y="6369701"/>
              <a:ext cx="2160000" cy="72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chemeClr val="tx1"/>
                  </a:solidFill>
                </a:rPr>
                <a:t>写真が</a:t>
              </a:r>
              <a:r>
                <a:rPr lang="ja-JP" altLang="en-US" sz="1200" dirty="0">
                  <a:solidFill>
                    <a:schemeClr val="tx1"/>
                  </a:solidFill>
                </a:rPr>
                <a:t>入</a:t>
              </a:r>
              <a:r>
                <a:rPr lang="ja-JP" altLang="en-US" sz="1200" dirty="0" smtClean="0">
                  <a:solidFill>
                    <a:schemeClr val="tx1"/>
                  </a:solidFill>
                </a:rPr>
                <a:t>ります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5112000" y="5259222"/>
            <a:ext cx="1800000" cy="465354"/>
            <a:chOff x="5081599" y="5259222"/>
            <a:chExt cx="1800000" cy="465354"/>
          </a:xfrm>
        </p:grpSpPr>
        <p:sp>
          <p:nvSpPr>
            <p:cNvPr id="26" name="object 50"/>
            <p:cNvSpPr txBox="1"/>
            <p:nvPr/>
          </p:nvSpPr>
          <p:spPr>
            <a:xfrm>
              <a:off x="5081599" y="5259222"/>
              <a:ext cx="1800000" cy="457834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2800" b="1" spc="-35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2</a:t>
              </a:r>
              <a:r>
                <a:rPr sz="2800" b="1" spc="-114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0</a:t>
              </a:r>
              <a:r>
                <a:rPr sz="2800" b="1" spc="-145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1</a:t>
              </a:r>
              <a:r>
                <a:rPr sz="2800" b="1" spc="-10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8</a:t>
              </a:r>
              <a:r>
                <a:rPr sz="2800" b="1" spc="-25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.</a:t>
              </a:r>
              <a:r>
                <a:rPr sz="2800" b="1" spc="15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6</a:t>
              </a:r>
              <a:endParaRPr sz="2800" dirty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小塚ゴシック Pro H"/>
                <a:cs typeface="小塚ゴシック Pro H"/>
              </a:endParaRPr>
            </a:p>
          </p:txBody>
        </p:sp>
        <p:sp>
          <p:nvSpPr>
            <p:cNvPr id="44" name="object 50"/>
            <p:cNvSpPr txBox="1"/>
            <p:nvPr/>
          </p:nvSpPr>
          <p:spPr>
            <a:xfrm>
              <a:off x="5081599" y="5266742"/>
              <a:ext cx="1296000" cy="457834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2800" b="1" spc="-35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2</a:t>
              </a:r>
              <a:r>
                <a:rPr sz="2800" b="1" spc="-114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0</a:t>
              </a:r>
              <a:r>
                <a:rPr sz="2800" b="1" spc="-145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1</a:t>
              </a:r>
              <a:r>
                <a:rPr sz="2800" b="1" spc="-10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8</a:t>
              </a:r>
              <a:r>
                <a:rPr sz="2800" b="1" spc="-25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.</a:t>
              </a:r>
              <a:r>
                <a:rPr sz="2800" b="1" spc="15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6</a:t>
              </a:r>
              <a:endParaRPr sz="2800" dirty="0">
                <a:latin typeface="小塚ゴシック Pro H"/>
                <a:cs typeface="小塚ゴシック Pro H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5076000" y="5630560"/>
            <a:ext cx="2664000" cy="817244"/>
            <a:chOff x="5054600" y="5504317"/>
            <a:chExt cx="2664000" cy="817244"/>
          </a:xfrm>
        </p:grpSpPr>
        <p:sp>
          <p:nvSpPr>
            <p:cNvPr id="47" name="object 49"/>
            <p:cNvSpPr txBox="1"/>
            <p:nvPr/>
          </p:nvSpPr>
          <p:spPr>
            <a:xfrm>
              <a:off x="5054600" y="5504317"/>
              <a:ext cx="2664000" cy="81724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7800" b="1" spc="-135" baseline="-3739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2</a:t>
              </a:r>
              <a:r>
                <a:rPr sz="2050" b="1" spc="-80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日</a:t>
              </a:r>
              <a:r>
                <a:rPr sz="2050" b="1" spc="-45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(</a:t>
              </a:r>
              <a:r>
                <a:rPr sz="2050" b="1" spc="25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土</a:t>
              </a:r>
              <a:r>
                <a:rPr sz="2050" b="1" spc="-1015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）</a:t>
              </a:r>
              <a:r>
                <a:rPr sz="7800" b="1" spc="-187" baseline="-3739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3</a:t>
              </a:r>
              <a:r>
                <a:rPr sz="2050" b="1" spc="-80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日</a:t>
              </a:r>
              <a:r>
                <a:rPr sz="2050" b="1" spc="-150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(</a:t>
              </a:r>
              <a:r>
                <a:rPr sz="2050" b="1" spc="25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日）</a:t>
              </a:r>
              <a:endParaRPr sz="2050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小塚ゴシック Pro H"/>
                <a:cs typeface="小塚ゴシック Pro H"/>
              </a:endParaRPr>
            </a:p>
          </p:txBody>
        </p:sp>
        <p:sp>
          <p:nvSpPr>
            <p:cNvPr id="25" name="object 49"/>
            <p:cNvSpPr txBox="1"/>
            <p:nvPr/>
          </p:nvSpPr>
          <p:spPr>
            <a:xfrm>
              <a:off x="5054600" y="5504317"/>
              <a:ext cx="2505391" cy="81724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7800" b="1" spc="-135" baseline="-3739" dirty="0">
                  <a:solidFill>
                    <a:srgbClr val="00AEEF"/>
                  </a:solidFill>
                  <a:latin typeface="小塚ゴシック Pro H"/>
                  <a:cs typeface="小塚ゴシック Pro H"/>
                </a:rPr>
                <a:t>2</a:t>
              </a:r>
              <a:r>
                <a:rPr sz="2050" b="1" spc="-80" dirty="0">
                  <a:solidFill>
                    <a:srgbClr val="00AEEF"/>
                  </a:solidFill>
                  <a:latin typeface="小塚ゴシック Pro H"/>
                  <a:cs typeface="小塚ゴシック Pro H"/>
                </a:rPr>
                <a:t>日</a:t>
              </a:r>
              <a:r>
                <a:rPr sz="2050" b="1" spc="-45" dirty="0">
                  <a:solidFill>
                    <a:srgbClr val="00AEEF"/>
                  </a:solidFill>
                  <a:latin typeface="小塚ゴシック Pro H"/>
                  <a:cs typeface="小塚ゴシック Pro H"/>
                </a:rPr>
                <a:t>(</a:t>
              </a:r>
              <a:r>
                <a:rPr sz="2050" b="1" spc="25" dirty="0">
                  <a:solidFill>
                    <a:srgbClr val="00AEEF"/>
                  </a:solidFill>
                  <a:latin typeface="小塚ゴシック Pro H"/>
                  <a:cs typeface="小塚ゴシック Pro H"/>
                </a:rPr>
                <a:t>土</a:t>
              </a:r>
              <a:r>
                <a:rPr sz="2050" b="1" spc="-1015" dirty="0">
                  <a:solidFill>
                    <a:srgbClr val="00AEEF"/>
                  </a:solidFill>
                  <a:latin typeface="小塚ゴシック Pro H"/>
                  <a:cs typeface="小塚ゴシック Pro H"/>
                </a:rPr>
                <a:t>）</a:t>
              </a:r>
              <a:r>
                <a:rPr sz="7800" b="1" spc="-187" baseline="-3739" dirty="0">
                  <a:solidFill>
                    <a:srgbClr val="ED1C24"/>
                  </a:solidFill>
                  <a:latin typeface="小塚ゴシック Pro H"/>
                  <a:cs typeface="小塚ゴシック Pro H"/>
                </a:rPr>
                <a:t>3</a:t>
              </a:r>
              <a:r>
                <a:rPr sz="2050" b="1" spc="-80" dirty="0">
                  <a:solidFill>
                    <a:srgbClr val="ED1C24"/>
                  </a:solidFill>
                  <a:latin typeface="小塚ゴシック Pro H"/>
                  <a:cs typeface="小塚ゴシック Pro H"/>
                </a:rPr>
                <a:t>日</a:t>
              </a:r>
              <a:r>
                <a:rPr sz="2050" b="1" spc="-150" dirty="0">
                  <a:solidFill>
                    <a:srgbClr val="ED1C24"/>
                  </a:solidFill>
                  <a:latin typeface="小塚ゴシック Pro H"/>
                  <a:cs typeface="小塚ゴシック Pro H"/>
                </a:rPr>
                <a:t>(</a:t>
              </a:r>
              <a:r>
                <a:rPr sz="2050" b="1" spc="25" dirty="0">
                  <a:solidFill>
                    <a:srgbClr val="ED1C24"/>
                  </a:solidFill>
                  <a:latin typeface="小塚ゴシック Pro H"/>
                  <a:cs typeface="小塚ゴシック Pro H"/>
                </a:rPr>
                <a:t>日）</a:t>
              </a:r>
              <a:endParaRPr sz="2050" dirty="0">
                <a:latin typeface="小塚ゴシック Pro H"/>
                <a:cs typeface="小塚ゴシック Pro H"/>
              </a:endParaRPr>
            </a:p>
          </p:txBody>
        </p:sp>
      </p:grpSp>
      <p:pic>
        <p:nvPicPr>
          <p:cNvPr id="7" name="図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453704"/>
            <a:ext cx="4882906" cy="201168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2144554"/>
            <a:ext cx="2581661" cy="3060198"/>
          </a:xfrm>
          <a:prstGeom prst="rect">
            <a:avLst/>
          </a:prstGeom>
        </p:spPr>
      </p:pic>
      <p:sp>
        <p:nvSpPr>
          <p:cNvPr id="19" name="object 7"/>
          <p:cNvSpPr txBox="1"/>
          <p:nvPr/>
        </p:nvSpPr>
        <p:spPr>
          <a:xfrm>
            <a:off x="6660000" y="2412000"/>
            <a:ext cx="553998" cy="1738305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120000"/>
              </a:lnSpc>
            </a:pPr>
            <a:r>
              <a:rPr sz="3000" b="1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毎月恒例</a:t>
            </a:r>
            <a:endParaRPr sz="3000" dirty="0">
              <a:latin typeface="小塚ゴシック Pro H"/>
              <a:cs typeface="小塚ゴシック Pro H"/>
            </a:endParaRPr>
          </a:p>
        </p:txBody>
      </p:sp>
      <p:sp>
        <p:nvSpPr>
          <p:cNvPr id="20" name="object 9"/>
          <p:cNvSpPr txBox="1"/>
          <p:nvPr/>
        </p:nvSpPr>
        <p:spPr>
          <a:xfrm>
            <a:off x="5436000" y="2700000"/>
            <a:ext cx="1107996" cy="2987028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120000"/>
              </a:lnSpc>
            </a:pPr>
            <a:r>
              <a:rPr sz="6000" b="1" spc="-305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肉の</a:t>
            </a:r>
            <a:r>
              <a:rPr sz="6000" b="1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市</a:t>
            </a:r>
            <a:endParaRPr sz="6000" dirty="0">
              <a:latin typeface="小塚ゴシック Pro H"/>
              <a:cs typeface="小塚ゴシック Pro H"/>
            </a:endParaRPr>
          </a:p>
        </p:txBody>
      </p:sp>
      <p:grpSp>
        <p:nvGrpSpPr>
          <p:cNvPr id="85" name="グループ化 84"/>
          <p:cNvGrpSpPr/>
          <p:nvPr/>
        </p:nvGrpSpPr>
        <p:grpSpPr>
          <a:xfrm>
            <a:off x="-257085" y="7151163"/>
            <a:ext cx="5362297" cy="3579367"/>
            <a:chOff x="-336488" y="7005293"/>
            <a:chExt cx="5362297" cy="3579367"/>
          </a:xfrm>
        </p:grpSpPr>
        <p:sp>
          <p:nvSpPr>
            <p:cNvPr id="86" name="フリーフォーム 85"/>
            <p:cNvSpPr/>
            <p:nvPr/>
          </p:nvSpPr>
          <p:spPr>
            <a:xfrm rot="17239286">
              <a:off x="554977" y="6113828"/>
              <a:ext cx="3579367" cy="5362297"/>
            </a:xfrm>
            <a:custGeom>
              <a:avLst/>
              <a:gdLst>
                <a:gd name="connsiteX0" fmla="*/ 3103170 w 3579367"/>
                <a:gd name="connsiteY0" fmla="*/ 0 h 5362297"/>
                <a:gd name="connsiteX1" fmla="*/ 3579367 w 3579367"/>
                <a:gd name="connsiteY1" fmla="*/ 4673416 h 5362297"/>
                <a:gd name="connsiteX2" fmla="*/ 1370535 w 3579367"/>
                <a:gd name="connsiteY2" fmla="*/ 5362297 h 5362297"/>
                <a:gd name="connsiteX3" fmla="*/ 0 w 3579367"/>
                <a:gd name="connsiteY3" fmla="*/ 967803 h 536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9367" h="5362297">
                  <a:moveTo>
                    <a:pt x="3103170" y="0"/>
                  </a:moveTo>
                  <a:lnTo>
                    <a:pt x="3579367" y="4673416"/>
                  </a:lnTo>
                  <a:lnTo>
                    <a:pt x="1370535" y="5362297"/>
                  </a:lnTo>
                  <a:lnTo>
                    <a:pt x="0" y="967803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2236751" y="8643902"/>
              <a:ext cx="2160000" cy="72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chemeClr val="tx1"/>
                  </a:solidFill>
                </a:rPr>
                <a:t>写真が</a:t>
              </a:r>
              <a:r>
                <a:rPr lang="ja-JP" altLang="en-US" sz="1200" dirty="0">
                  <a:solidFill>
                    <a:schemeClr val="tx1"/>
                  </a:solidFill>
                </a:rPr>
                <a:t>入</a:t>
              </a:r>
              <a:r>
                <a:rPr lang="ja-JP" altLang="en-US" sz="1200" dirty="0" smtClean="0">
                  <a:solidFill>
                    <a:schemeClr val="tx1"/>
                  </a:solidFill>
                </a:rPr>
                <a:t>ります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3" name="図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37" y="8638889"/>
            <a:ext cx="2157988" cy="664465"/>
          </a:xfrm>
          <a:prstGeom prst="rect">
            <a:avLst/>
          </a:prstGeom>
        </p:spPr>
      </p:pic>
      <p:sp>
        <p:nvSpPr>
          <p:cNvPr id="31" name="object 14"/>
          <p:cNvSpPr txBox="1"/>
          <p:nvPr/>
        </p:nvSpPr>
        <p:spPr>
          <a:xfrm>
            <a:off x="528844" y="9462133"/>
            <a:ext cx="1476000" cy="5657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550" b="1" spc="-135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バ</a:t>
            </a:r>
            <a:r>
              <a:rPr sz="3550" b="1" spc="-350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ナナ</a:t>
            </a:r>
            <a:endParaRPr sz="3550" dirty="0">
              <a:latin typeface="小塚ゴシック Pro H"/>
              <a:cs typeface="小塚ゴシック Pro H"/>
            </a:endParaRPr>
          </a:p>
        </p:txBody>
      </p:sp>
      <p:sp>
        <p:nvSpPr>
          <p:cNvPr id="32" name="object 15"/>
          <p:cNvSpPr txBox="1"/>
          <p:nvPr/>
        </p:nvSpPr>
        <p:spPr>
          <a:xfrm>
            <a:off x="573668" y="9317327"/>
            <a:ext cx="760095" cy="1879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spc="-175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フ</a:t>
            </a:r>
            <a:r>
              <a:rPr sz="1050" spc="-16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ィ</a:t>
            </a:r>
            <a:r>
              <a:rPr sz="1050" spc="-15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リ</a:t>
            </a:r>
            <a:r>
              <a:rPr sz="1050" spc="-3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ピ</a:t>
            </a:r>
            <a:r>
              <a:rPr sz="1050" spc="-45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ン</a:t>
            </a:r>
            <a:r>
              <a:rPr sz="1050" spc="5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産</a:t>
            </a:r>
            <a:endParaRPr sz="1050" dirty="0">
              <a:latin typeface="小塚ゴシック Pro M"/>
              <a:cs typeface="小塚ゴシック Pro M"/>
            </a:endParaRPr>
          </a:p>
        </p:txBody>
      </p:sp>
      <p:sp>
        <p:nvSpPr>
          <p:cNvPr id="33" name="object 16"/>
          <p:cNvSpPr txBox="1"/>
          <p:nvPr/>
        </p:nvSpPr>
        <p:spPr>
          <a:xfrm>
            <a:off x="1863525" y="9643398"/>
            <a:ext cx="533400" cy="31369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3175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25"/>
              </a:spcBef>
            </a:pPr>
            <a:r>
              <a:rPr sz="1900" b="1" spc="0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1</a:t>
            </a:r>
            <a:r>
              <a:rPr sz="1900" b="1" spc="5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袋</a:t>
            </a:r>
            <a:endParaRPr sz="1900" dirty="0">
              <a:latin typeface="小塚ゴシック Pro H"/>
              <a:cs typeface="小塚ゴシック Pro H"/>
            </a:endParaRPr>
          </a:p>
        </p:txBody>
      </p:sp>
      <p:sp>
        <p:nvSpPr>
          <p:cNvPr id="50" name="object 8"/>
          <p:cNvSpPr txBox="1"/>
          <p:nvPr/>
        </p:nvSpPr>
        <p:spPr>
          <a:xfrm>
            <a:off x="945126" y="8620393"/>
            <a:ext cx="1574069" cy="8547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6545"/>
              </a:lnSpc>
            </a:pPr>
            <a:r>
              <a:rPr sz="5650" b="1" spc="-5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98</a:t>
            </a:r>
            <a:r>
              <a:rPr sz="4200" b="1" spc="37" baseline="9920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円</a:t>
            </a:r>
            <a:endParaRPr sz="4200" baseline="9920" dirty="0">
              <a:latin typeface="小塚ゴシック Pro H"/>
              <a:cs typeface="小塚ゴシック Pro H"/>
            </a:endParaRPr>
          </a:p>
        </p:txBody>
      </p:sp>
      <p:pic>
        <p:nvPicPr>
          <p:cNvPr id="66" name="図 6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" y="6112800"/>
            <a:ext cx="3142494" cy="2663957"/>
          </a:xfrm>
          <a:prstGeom prst="rect">
            <a:avLst/>
          </a:prstGeom>
        </p:spPr>
      </p:pic>
      <p:sp>
        <p:nvSpPr>
          <p:cNvPr id="58" name="正方形/長方形 57"/>
          <p:cNvSpPr/>
          <p:nvPr/>
        </p:nvSpPr>
        <p:spPr>
          <a:xfrm>
            <a:off x="1703453" y="6850007"/>
            <a:ext cx="2052000" cy="13111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ja-JP" altLang="en-US" sz="44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衝撃</a:t>
            </a:r>
            <a:r>
              <a:rPr lang="ja-JP" altLang="en-US" sz="40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の</a:t>
            </a:r>
            <a:endParaRPr lang="ja-JP" altLang="en-US" sz="4400" dirty="0"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  <a:p>
            <a:pPr>
              <a:lnSpc>
                <a:spcPct val="90000"/>
              </a:lnSpc>
            </a:pPr>
            <a:r>
              <a:rPr lang="ja-JP" altLang="en-US" sz="44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安さ</a:t>
            </a:r>
            <a:r>
              <a:rPr lang="en-US" altLang="ja-JP" sz="44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!!</a:t>
            </a:r>
            <a:endParaRPr lang="ja-JP" altLang="en-US" sz="4400" dirty="0"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grpSp>
        <p:nvGrpSpPr>
          <p:cNvPr id="88" name="グループ化 87"/>
          <p:cNvGrpSpPr/>
          <p:nvPr/>
        </p:nvGrpSpPr>
        <p:grpSpPr>
          <a:xfrm>
            <a:off x="5065263" y="7864722"/>
            <a:ext cx="2651512" cy="2269893"/>
            <a:chOff x="7205295" y="7673288"/>
            <a:chExt cx="2651512" cy="2269893"/>
          </a:xfrm>
        </p:grpSpPr>
        <p:sp>
          <p:nvSpPr>
            <p:cNvPr id="89" name="フリーフォーム 88"/>
            <p:cNvSpPr/>
            <p:nvPr/>
          </p:nvSpPr>
          <p:spPr>
            <a:xfrm>
              <a:off x="7205295" y="7673288"/>
              <a:ext cx="2490012" cy="2269893"/>
            </a:xfrm>
            <a:custGeom>
              <a:avLst/>
              <a:gdLst>
                <a:gd name="connsiteX0" fmla="*/ 0 w 2490012"/>
                <a:gd name="connsiteY0" fmla="*/ 0 h 2269893"/>
                <a:gd name="connsiteX1" fmla="*/ 2490012 w 2490012"/>
                <a:gd name="connsiteY1" fmla="*/ 478402 h 2269893"/>
                <a:gd name="connsiteX2" fmla="*/ 2490012 w 2490012"/>
                <a:gd name="connsiteY2" fmla="*/ 2269893 h 2269893"/>
                <a:gd name="connsiteX3" fmla="*/ 0 w 2490012"/>
                <a:gd name="connsiteY3" fmla="*/ 2269893 h 226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0012" h="2269893">
                  <a:moveTo>
                    <a:pt x="0" y="0"/>
                  </a:moveTo>
                  <a:lnTo>
                    <a:pt x="2490012" y="478402"/>
                  </a:lnTo>
                  <a:lnTo>
                    <a:pt x="2490012" y="2269893"/>
                  </a:lnTo>
                  <a:lnTo>
                    <a:pt x="0" y="2269893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7696807" y="8581070"/>
              <a:ext cx="2160000" cy="72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chemeClr val="tx1"/>
                  </a:solidFill>
                </a:rPr>
                <a:t>写真が</a:t>
              </a:r>
              <a:r>
                <a:rPr lang="ja-JP" altLang="en-US" sz="1200" dirty="0">
                  <a:solidFill>
                    <a:schemeClr val="tx1"/>
                  </a:solidFill>
                </a:rPr>
                <a:t>入</a:t>
              </a:r>
              <a:r>
                <a:rPr lang="ja-JP" altLang="en-US" sz="1200" dirty="0" smtClean="0">
                  <a:solidFill>
                    <a:schemeClr val="tx1"/>
                  </a:solidFill>
                </a:rPr>
                <a:t>ります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0" name="object 13"/>
          <p:cNvSpPr txBox="1"/>
          <p:nvPr/>
        </p:nvSpPr>
        <p:spPr>
          <a:xfrm>
            <a:off x="6413500" y="9630000"/>
            <a:ext cx="533400" cy="31369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3175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25"/>
              </a:spcBef>
            </a:pPr>
            <a:r>
              <a:rPr sz="1900" b="1" spc="0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1</a:t>
            </a:r>
            <a:r>
              <a:rPr sz="1900" b="1" spc="5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個</a:t>
            </a:r>
            <a:endParaRPr sz="1900" dirty="0">
              <a:latin typeface="小塚ゴシック Pro H"/>
              <a:cs typeface="小塚ゴシック Pro H"/>
            </a:endParaRPr>
          </a:p>
        </p:txBody>
      </p:sp>
      <p:sp>
        <p:nvSpPr>
          <p:cNvPr id="51" name="object 11"/>
          <p:cNvSpPr txBox="1"/>
          <p:nvPr/>
        </p:nvSpPr>
        <p:spPr>
          <a:xfrm>
            <a:off x="5169662" y="9475407"/>
            <a:ext cx="1296000" cy="55463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3550" b="1" spc="-475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ト</a:t>
            </a:r>
            <a:r>
              <a:rPr sz="3550" b="1" spc="-72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マト</a:t>
            </a:r>
            <a:endParaRPr sz="3550" dirty="0">
              <a:latin typeface="小塚ゴシック Pro H"/>
              <a:cs typeface="小塚ゴシック Pro H"/>
            </a:endParaRPr>
          </a:p>
        </p:txBody>
      </p:sp>
      <p:sp>
        <p:nvSpPr>
          <p:cNvPr id="29" name="object 11"/>
          <p:cNvSpPr txBox="1"/>
          <p:nvPr/>
        </p:nvSpPr>
        <p:spPr>
          <a:xfrm>
            <a:off x="5169662" y="9260768"/>
            <a:ext cx="1296000" cy="16991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47955">
              <a:lnSpc>
                <a:spcPts val="1205"/>
              </a:lnSpc>
              <a:spcBef>
                <a:spcPts val="110"/>
              </a:spcBef>
            </a:pPr>
            <a:r>
              <a:rPr sz="1050" dirty="0" err="1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熊</a:t>
            </a:r>
            <a:r>
              <a:rPr sz="1050" spc="-10" dirty="0" err="1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本</a:t>
            </a:r>
            <a:r>
              <a:rPr sz="1050" spc="10" dirty="0" err="1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県</a:t>
            </a:r>
            <a:r>
              <a:rPr sz="1050" spc="5" dirty="0" err="1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産</a:t>
            </a:r>
            <a:endParaRPr sz="3550" dirty="0">
              <a:latin typeface="小塚ゴシック Pro H"/>
              <a:cs typeface="小塚ゴシック Pro H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132" y="7033638"/>
            <a:ext cx="2673101" cy="1905004"/>
          </a:xfrm>
          <a:prstGeom prst="rect">
            <a:avLst/>
          </a:prstGeom>
        </p:spPr>
      </p:pic>
      <p:sp>
        <p:nvSpPr>
          <p:cNvPr id="40" name="object 8"/>
          <p:cNvSpPr txBox="1"/>
          <p:nvPr/>
        </p:nvSpPr>
        <p:spPr>
          <a:xfrm>
            <a:off x="4824000" y="7272000"/>
            <a:ext cx="1944000" cy="1080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>
              <a:lnSpc>
                <a:spcPts val="9485"/>
              </a:lnSpc>
              <a:spcBef>
                <a:spcPts val="95"/>
              </a:spcBef>
            </a:pPr>
            <a:r>
              <a:rPr sz="8100" b="1" spc="-5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6</a:t>
            </a:r>
            <a:r>
              <a:rPr sz="8100" b="1" spc="-50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8</a:t>
            </a:r>
            <a:r>
              <a:rPr sz="6075" b="1" baseline="10288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円</a:t>
            </a:r>
            <a:endParaRPr sz="6075" baseline="10288" dirty="0">
              <a:latin typeface="小塚ゴシック Pro H"/>
              <a:cs typeface="小塚ゴシック Pro H"/>
            </a:endParaRPr>
          </a:p>
        </p:txBody>
      </p:sp>
    </p:spTree>
    <p:extLst>
      <p:ext uri="{BB962C8B-B14F-4D97-AF65-F5344CB8AC3E}">
        <p14:creationId xmlns:p14="http://schemas.microsoft.com/office/powerpoint/2010/main" val="266229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askul_marketchirashi_b</Template>
  <TotalTime>143</TotalTime>
  <Words>198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小塚ゴシック Pro B</vt:lpstr>
      <vt:lpstr>小塚ゴシック Pro H</vt:lpstr>
      <vt:lpstr>小塚ゴシック Pro M</vt:lpstr>
      <vt:lpstr>小塚ゴシック Pro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10</cp:revision>
  <cp:lastPrinted>2015-10-28T05:50:51Z</cp:lastPrinted>
  <dcterms:created xsi:type="dcterms:W3CDTF">2018-05-24T04:56:09Z</dcterms:created>
  <dcterms:modified xsi:type="dcterms:W3CDTF">2018-06-01T03:33:45Z</dcterms:modified>
</cp:coreProperties>
</file>