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1B23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33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41"/>
          <a:stretch/>
        </p:blipFill>
        <p:spPr>
          <a:xfrm>
            <a:off x="334820" y="-58994"/>
            <a:ext cx="7174201" cy="10223719"/>
          </a:xfrm>
          <a:prstGeom prst="rect">
            <a:avLst/>
          </a:prstGeom>
        </p:spPr>
      </p:pic>
      <p:sp>
        <p:nvSpPr>
          <p:cNvPr id="7" name="object 2"/>
          <p:cNvSpPr txBox="1"/>
          <p:nvPr/>
        </p:nvSpPr>
        <p:spPr>
          <a:xfrm>
            <a:off x="2967666" y="9859651"/>
            <a:ext cx="4389755" cy="35009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2550"/>
              </a:lnSpc>
              <a:spcBef>
                <a:spcPts val="130"/>
              </a:spcBef>
            </a:pPr>
            <a:r>
              <a:rPr sz="2625" spc="240" baseline="3174" dirty="0">
                <a:solidFill>
                  <a:schemeClr val="bg1"/>
                </a:solidFill>
                <a:latin typeface="小塚ゴシック Pro M"/>
                <a:cs typeface="小塚ゴシック Pro M"/>
              </a:rPr>
              <a:t>BOUTIQUE </a:t>
            </a:r>
            <a:r>
              <a:rPr sz="2625" spc="225" baseline="3174" dirty="0" smtClean="0">
                <a:solidFill>
                  <a:schemeClr val="bg1"/>
                </a:solidFill>
                <a:latin typeface="小塚ゴシック Pro M"/>
                <a:cs typeface="小塚ゴシック Pro M"/>
              </a:rPr>
              <a:t>ASKUL</a:t>
            </a:r>
            <a:r>
              <a:rPr lang="ja-JP" altLang="en-US" sz="2625" spc="-44" baseline="3174" dirty="0">
                <a:solidFill>
                  <a:schemeClr val="bg1"/>
                </a:solidFill>
                <a:latin typeface="小塚ゴシック Pro M"/>
                <a:cs typeface="小塚ゴシック Pro M"/>
              </a:rPr>
              <a:t>　</a:t>
            </a:r>
            <a:r>
              <a:rPr sz="1800" b="1" spc="-120" baseline="6944" dirty="0" smtClean="0">
                <a:solidFill>
                  <a:schemeClr val="bg1"/>
                </a:solidFill>
                <a:latin typeface="Arial"/>
                <a:cs typeface="Arial"/>
              </a:rPr>
              <a:t>Tel.</a:t>
            </a:r>
            <a:r>
              <a:rPr sz="2250" b="1" spc="-80" dirty="0" smtClean="0">
                <a:solidFill>
                  <a:schemeClr val="bg1"/>
                </a:solidFill>
                <a:latin typeface="Arial"/>
                <a:cs typeface="Arial"/>
              </a:rPr>
              <a:t>03-1234-1111</a:t>
            </a:r>
            <a:endParaRPr sz="2850" baseline="7309" dirty="0">
              <a:solidFill>
                <a:schemeClr val="bg1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314697" y="658835"/>
            <a:ext cx="127127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1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開店時</a:t>
            </a:r>
            <a:r>
              <a:rPr sz="900" spc="5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間</a:t>
            </a:r>
            <a:r>
              <a:rPr sz="900" spc="-9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／9：00～21：00</a:t>
            </a:r>
            <a:endParaRPr sz="900" dirty="0">
              <a:solidFill>
                <a:schemeClr val="bg1"/>
              </a:solidFill>
              <a:latin typeface="小塚ゴシック Pro R"/>
              <a:cs typeface="小塚ゴシック Pro R"/>
            </a:endParaRPr>
          </a:p>
        </p:txBody>
      </p:sp>
      <p:sp>
        <p:nvSpPr>
          <p:cNvPr id="9" name="object 4"/>
          <p:cNvSpPr txBox="1"/>
          <p:nvPr/>
        </p:nvSpPr>
        <p:spPr>
          <a:xfrm>
            <a:off x="1650417" y="675579"/>
            <a:ext cx="756000" cy="1211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担</a:t>
            </a:r>
            <a:r>
              <a:rPr sz="700" spc="-175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当：</a:t>
            </a:r>
            <a:r>
              <a:rPr sz="700" spc="-2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明日</a:t>
            </a:r>
            <a:r>
              <a:rPr sz="700" spc="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来</a:t>
            </a:r>
            <a:endParaRPr sz="700" dirty="0">
              <a:solidFill>
                <a:schemeClr val="bg1"/>
              </a:solidFill>
              <a:latin typeface="小塚ゴシック Pro R"/>
              <a:cs typeface="小塚ゴシック Pro R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314044" y="291763"/>
            <a:ext cx="2160000" cy="16286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850" spc="-7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〒</a:t>
            </a:r>
            <a:r>
              <a:rPr sz="85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135-0061</a:t>
            </a:r>
            <a:r>
              <a:rPr sz="850" spc="-15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 </a:t>
            </a:r>
            <a:r>
              <a:rPr sz="85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東京都江東区豊洲</a:t>
            </a:r>
            <a:r>
              <a:rPr sz="850" dirty="0" smtClean="0">
                <a:solidFill>
                  <a:schemeClr val="bg1"/>
                </a:solidFill>
                <a:latin typeface="小塚ゴシック Pro R"/>
                <a:cs typeface="小塚ゴシック Pro R"/>
              </a:rPr>
              <a:t>3-2-3</a:t>
            </a:r>
            <a:endParaRPr sz="1200" dirty="0">
              <a:solidFill>
                <a:schemeClr val="bg1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13" name="object 8"/>
          <p:cNvSpPr txBox="1"/>
          <p:nvPr/>
        </p:nvSpPr>
        <p:spPr>
          <a:xfrm rot="20760000">
            <a:off x="1900837" y="3936333"/>
            <a:ext cx="3528000" cy="844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645"/>
              </a:lnSpc>
            </a:pPr>
            <a:r>
              <a:rPr sz="9975" b="1" spc="720" baseline="-1253" dirty="0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6650" b="1" spc="720" dirty="0" smtClean="0">
                <a:solidFill>
                  <a:srgbClr val="231F20"/>
                </a:solidFill>
                <a:latin typeface="Arial"/>
                <a:cs typeface="Arial"/>
              </a:rPr>
              <a:t>UPE</a:t>
            </a:r>
            <a:r>
              <a:rPr sz="9975" b="1" spc="720" baseline="1253" dirty="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9975" spc="720" baseline="1253" dirty="0">
              <a:latin typeface="Arial"/>
              <a:cs typeface="Arial"/>
            </a:endParaRPr>
          </a:p>
        </p:txBody>
      </p:sp>
      <p:sp>
        <p:nvSpPr>
          <p:cNvPr id="14" name="object 9"/>
          <p:cNvSpPr txBox="1"/>
          <p:nvPr/>
        </p:nvSpPr>
        <p:spPr>
          <a:xfrm rot="20760000">
            <a:off x="2127090" y="4657203"/>
            <a:ext cx="3600000" cy="1155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100"/>
              </a:lnSpc>
            </a:pPr>
            <a:r>
              <a:rPr sz="9100" b="1" spc="600" dirty="0" smtClean="0">
                <a:solidFill>
                  <a:srgbClr val="C61B23"/>
                </a:solidFill>
                <a:latin typeface="Arial"/>
                <a:cs typeface="Arial"/>
              </a:rPr>
              <a:t>SALE</a:t>
            </a:r>
            <a:endParaRPr sz="9100" spc="600" dirty="0">
              <a:solidFill>
                <a:srgbClr val="C61B23"/>
              </a:solidFill>
              <a:latin typeface="Arial"/>
              <a:cs typeface="Arial"/>
            </a:endParaRPr>
          </a:p>
        </p:txBody>
      </p:sp>
      <p:sp>
        <p:nvSpPr>
          <p:cNvPr id="15" name="object 10"/>
          <p:cNvSpPr txBox="1"/>
          <p:nvPr/>
        </p:nvSpPr>
        <p:spPr>
          <a:xfrm rot="20760000">
            <a:off x="2593727" y="5745759"/>
            <a:ext cx="3384000" cy="273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000"/>
              </a:lnSpc>
            </a:pPr>
            <a:r>
              <a:rPr sz="21500" b="1" spc="1200" dirty="0">
                <a:solidFill>
                  <a:srgbClr val="C61B23"/>
                </a:solidFill>
                <a:latin typeface="Arial"/>
                <a:cs typeface="Arial"/>
              </a:rPr>
              <a:t>50</a:t>
            </a:r>
            <a:endParaRPr sz="21500" spc="1200" dirty="0">
              <a:solidFill>
                <a:srgbClr val="C61B23"/>
              </a:solidFill>
              <a:latin typeface="Arial"/>
              <a:cs typeface="Arial"/>
            </a:endParaRPr>
          </a:p>
        </p:txBody>
      </p:sp>
      <p:sp>
        <p:nvSpPr>
          <p:cNvPr id="16" name="object 11"/>
          <p:cNvSpPr txBox="1"/>
          <p:nvPr/>
        </p:nvSpPr>
        <p:spPr>
          <a:xfrm rot="20760000">
            <a:off x="2948651" y="7895070"/>
            <a:ext cx="3334371" cy="1004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909"/>
              </a:lnSpc>
            </a:pPr>
            <a:r>
              <a:rPr sz="11850" b="1" spc="-1147" baseline="-1406" dirty="0">
                <a:solidFill>
                  <a:srgbClr val="231F20"/>
                </a:solidFill>
                <a:latin typeface="Arial"/>
                <a:cs typeface="Arial"/>
              </a:rPr>
              <a:t>% </a:t>
            </a:r>
            <a:r>
              <a:rPr sz="7900" b="1" spc="-7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7900" b="1" spc="-97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7900" b="1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00" b="1" spc="-97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7900" dirty="0">
              <a:latin typeface="Arial"/>
              <a:cs typeface="Arial"/>
            </a:endParaRPr>
          </a:p>
        </p:txBody>
      </p:sp>
      <p:sp>
        <p:nvSpPr>
          <p:cNvPr id="17" name="object 5"/>
          <p:cNvSpPr txBox="1"/>
          <p:nvPr/>
        </p:nvSpPr>
        <p:spPr>
          <a:xfrm>
            <a:off x="314044" y="453409"/>
            <a:ext cx="2160000" cy="216726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22860">
              <a:lnSpc>
                <a:spcPct val="100000"/>
              </a:lnSpc>
              <a:spcBef>
                <a:spcPts val="220"/>
              </a:spcBef>
            </a:pPr>
            <a:r>
              <a:rPr sz="1200" b="1" spc="5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http</a:t>
            </a:r>
            <a:r>
              <a:rPr sz="1200" b="1" spc="50" dirty="0">
                <a:solidFill>
                  <a:schemeClr val="bg1"/>
                </a:solidFill>
                <a:latin typeface="小塚ゴシック Pro B"/>
                <a:cs typeface="小塚ゴシック Pro B"/>
              </a:rPr>
              <a:t>://www.askult.com/</a:t>
            </a:r>
            <a:endParaRPr sz="1200" dirty="0">
              <a:solidFill>
                <a:schemeClr val="bg1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18" name="object 6"/>
          <p:cNvSpPr txBox="1"/>
          <p:nvPr/>
        </p:nvSpPr>
        <p:spPr>
          <a:xfrm rot="20760000">
            <a:off x="1789536" y="3855059"/>
            <a:ext cx="136800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40"/>
              </a:lnSpc>
            </a:pPr>
            <a:r>
              <a:rPr sz="2850" b="1" spc="140" dirty="0" smtClean="0">
                <a:solidFill>
                  <a:srgbClr val="C61B23"/>
                </a:solidFill>
                <a:latin typeface="Arial"/>
                <a:cs typeface="Arial"/>
              </a:rPr>
              <a:t>EAR</a:t>
            </a:r>
            <a:r>
              <a:rPr sz="4275" b="1" spc="140" baseline="1949" dirty="0" smtClean="0">
                <a:solidFill>
                  <a:srgbClr val="C61B23"/>
                </a:solidFill>
                <a:latin typeface="Arial"/>
                <a:cs typeface="Arial"/>
              </a:rPr>
              <a:t>LY</a:t>
            </a:r>
            <a:endParaRPr sz="4275" spc="140" baseline="1949" dirty="0">
              <a:solidFill>
                <a:srgbClr val="C61B23"/>
              </a:solidFill>
              <a:latin typeface="Arial"/>
              <a:cs typeface="Arial"/>
            </a:endParaRPr>
          </a:p>
        </p:txBody>
      </p:sp>
      <p:sp>
        <p:nvSpPr>
          <p:cNvPr id="19" name="object 7"/>
          <p:cNvSpPr txBox="1"/>
          <p:nvPr/>
        </p:nvSpPr>
        <p:spPr>
          <a:xfrm rot="20760000">
            <a:off x="3176597" y="3389200"/>
            <a:ext cx="216000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40"/>
              </a:lnSpc>
            </a:pPr>
            <a:r>
              <a:rPr sz="2850" b="1" spc="140" dirty="0" smtClean="0">
                <a:solidFill>
                  <a:srgbClr val="C61B23"/>
                </a:solidFill>
                <a:latin typeface="Arial"/>
                <a:cs typeface="Arial"/>
              </a:rPr>
              <a:t>SUM</a:t>
            </a:r>
            <a:r>
              <a:rPr sz="4275" b="1" spc="140" baseline="1949" dirty="0" smtClean="0">
                <a:solidFill>
                  <a:srgbClr val="C61B23"/>
                </a:solidFill>
                <a:latin typeface="Arial"/>
                <a:cs typeface="Arial"/>
              </a:rPr>
              <a:t>ME</a:t>
            </a:r>
            <a:r>
              <a:rPr sz="4275" b="1" spc="140" baseline="2923" dirty="0" smtClean="0">
                <a:solidFill>
                  <a:srgbClr val="C61B23"/>
                </a:solidFill>
                <a:latin typeface="Arial"/>
                <a:cs typeface="Arial"/>
              </a:rPr>
              <a:t>R</a:t>
            </a:r>
            <a:endParaRPr sz="4275" spc="140" baseline="2923" dirty="0">
              <a:solidFill>
                <a:srgbClr val="C61B23"/>
              </a:solidFill>
              <a:latin typeface="Arial"/>
              <a:cs typeface="Arial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2967665" y="10210498"/>
            <a:ext cx="4428000" cy="491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9685">
              <a:lnSpc>
                <a:spcPts val="3690"/>
              </a:lnSpc>
            </a:pPr>
            <a:r>
              <a:rPr sz="3200" b="1" spc="22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2018.5/3</a:t>
            </a:r>
            <a:r>
              <a:rPr sz="3200" b="1" spc="-60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0</a:t>
            </a:r>
            <a:r>
              <a:rPr sz="2850" b="1" spc="220" baseline="7309" dirty="0">
                <a:solidFill>
                  <a:schemeClr val="bg1"/>
                </a:solidFill>
                <a:latin typeface="小塚ゴシック Pro B"/>
                <a:cs typeface="小塚ゴシック Pro B"/>
              </a:rPr>
              <a:t>（木</a:t>
            </a:r>
            <a:r>
              <a:rPr sz="2850" b="1" spc="-1200" baseline="700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）</a:t>
            </a:r>
            <a:r>
              <a:rPr lang="ja-JP" altLang="en-US" sz="3200" b="1" spc="400" baseline="700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～</a:t>
            </a:r>
            <a:r>
              <a:rPr sz="3200" b="1" spc="22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6/</a:t>
            </a:r>
            <a:r>
              <a:rPr sz="3200" b="1" spc="-600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6</a:t>
            </a:r>
            <a:r>
              <a:rPr sz="2850" b="1" spc="220" baseline="7309" dirty="0">
                <a:solidFill>
                  <a:schemeClr val="bg1"/>
                </a:solidFill>
                <a:latin typeface="小塚ゴシック Pro B"/>
                <a:cs typeface="小塚ゴシック Pro B"/>
              </a:rPr>
              <a:t>（</a:t>
            </a:r>
            <a:r>
              <a:rPr sz="2850" b="1" spc="220" baseline="7309" dirty="0" smtClean="0">
                <a:solidFill>
                  <a:schemeClr val="bg1"/>
                </a:solidFill>
                <a:latin typeface="小塚ゴシック Pro B"/>
                <a:cs typeface="小塚ゴシック Pro B"/>
              </a:rPr>
              <a:t>木</a:t>
            </a:r>
            <a:r>
              <a:rPr lang="ja-JP" altLang="en-US" sz="2850" b="1" spc="-1200" baseline="7000" dirty="0">
                <a:solidFill>
                  <a:schemeClr val="bg1"/>
                </a:solidFill>
                <a:latin typeface="小塚ゴシック Pro B"/>
                <a:cs typeface="小塚ゴシック Pro B"/>
              </a:rPr>
              <a:t>）</a:t>
            </a:r>
            <a:endParaRPr sz="2850" spc="220" baseline="7309" dirty="0">
              <a:solidFill>
                <a:schemeClr val="bg1"/>
              </a:solidFill>
              <a:latin typeface="小塚ゴシック Pro B"/>
              <a:cs typeface="小塚ゴシック Pro B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askul_supersale_b</Template>
  <TotalTime>54</TotalTime>
  <Words>144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Pro B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2018-05-24T04:56:41Z</dcterms:created>
  <dcterms:modified xsi:type="dcterms:W3CDTF">2018-05-25T11:28:04Z</dcterms:modified>
</cp:coreProperties>
</file>