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CE5"/>
    <a:srgbClr val="F7ED0A"/>
    <a:srgbClr val="03AA9D"/>
    <a:srgbClr val="FAEE66"/>
    <a:srgbClr val="F5E724"/>
    <a:srgbClr val="EEEA1B"/>
    <a:srgbClr val="DEED35"/>
    <a:srgbClr val="E8D6BB"/>
    <a:srgbClr val="C9CACA"/>
    <a:srgbClr val="2318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>
        <p:scale>
          <a:sx n="100" d="100"/>
          <a:sy n="100" d="100"/>
        </p:scale>
        <p:origin x="2388" y="-5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2018/6/5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2018/6/5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834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423" y="8007621"/>
            <a:ext cx="451105" cy="451105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643" y="8007621"/>
            <a:ext cx="451105" cy="451105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423" y="8555190"/>
            <a:ext cx="451105" cy="451105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643" y="8555190"/>
            <a:ext cx="451105" cy="45110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281" y="3497437"/>
            <a:ext cx="2392685" cy="2478029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233" y="1386788"/>
            <a:ext cx="4172720" cy="13776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16" y="397282"/>
            <a:ext cx="6458725" cy="3831344"/>
          </a:xfrm>
          <a:prstGeom prst="rect">
            <a:avLst/>
          </a:prstGeom>
        </p:spPr>
      </p:pic>
      <p:sp>
        <p:nvSpPr>
          <p:cNvPr id="13" name="object 2"/>
          <p:cNvSpPr txBox="1"/>
          <p:nvPr/>
        </p:nvSpPr>
        <p:spPr>
          <a:xfrm>
            <a:off x="1958671" y="7252295"/>
            <a:ext cx="3888000" cy="5552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sz="3500" b="1" spc="75" dirty="0">
                <a:pattFill prst="lgCheck">
                  <a:fgClr>
                    <a:srgbClr val="F7ED0A"/>
                  </a:fgClr>
                  <a:bgClr>
                    <a:schemeClr val="bg1"/>
                  </a:bgClr>
                </a:pattFill>
                <a:latin typeface="小塚ゴシック Pro B"/>
                <a:cs typeface="小塚ゴシック Pro B"/>
              </a:rPr>
              <a:t>2018.8/2</a:t>
            </a:r>
            <a:r>
              <a:rPr sz="3500" b="1" spc="-600" dirty="0">
                <a:pattFill prst="lgCheck">
                  <a:fgClr>
                    <a:srgbClr val="F7ED0A"/>
                  </a:fgClr>
                  <a:bgClr>
                    <a:schemeClr val="bg1"/>
                  </a:bgClr>
                </a:pattFill>
                <a:latin typeface="小塚ゴシック Pro B"/>
                <a:cs typeface="小塚ゴシック Pro B"/>
              </a:rPr>
              <a:t>4</a:t>
            </a:r>
            <a:r>
              <a:rPr sz="3000" b="1" spc="112" baseline="6944" dirty="0">
                <a:pattFill prst="lgCheck">
                  <a:fgClr>
                    <a:srgbClr val="F7ED0A"/>
                  </a:fgClr>
                  <a:bgClr>
                    <a:schemeClr val="bg1"/>
                  </a:bgClr>
                </a:pattFill>
                <a:latin typeface="小塚ゴシック Pro B"/>
                <a:cs typeface="小塚ゴシック Pro B"/>
              </a:rPr>
              <a:t>（</a:t>
            </a:r>
            <a:r>
              <a:rPr sz="3000" b="1" spc="262" baseline="6944" dirty="0">
                <a:pattFill prst="lgCheck">
                  <a:fgClr>
                    <a:srgbClr val="F7ED0A"/>
                  </a:fgClr>
                  <a:bgClr>
                    <a:schemeClr val="bg1"/>
                  </a:bgClr>
                </a:pattFill>
                <a:latin typeface="小塚ゴシック Pro B"/>
                <a:cs typeface="小塚ゴシック Pro B"/>
              </a:rPr>
              <a:t>金</a:t>
            </a:r>
            <a:r>
              <a:rPr sz="3000" b="1" spc="-600" baseline="7000" dirty="0">
                <a:pattFill prst="lgCheck">
                  <a:fgClr>
                    <a:srgbClr val="F7ED0A"/>
                  </a:fgClr>
                  <a:bgClr>
                    <a:schemeClr val="bg1"/>
                  </a:bgClr>
                </a:pattFill>
                <a:latin typeface="小塚ゴシック Pro B"/>
                <a:cs typeface="小塚ゴシック Pro B"/>
              </a:rPr>
              <a:t>）</a:t>
            </a:r>
            <a:r>
              <a:rPr sz="3300" b="1" spc="-82" baseline="6944" dirty="0">
                <a:pattFill prst="lgCheck">
                  <a:fgClr>
                    <a:srgbClr val="F7ED0A"/>
                  </a:fgClr>
                  <a:bgClr>
                    <a:schemeClr val="bg1"/>
                  </a:bgClr>
                </a:pattFill>
                <a:latin typeface="小塚ゴシック Pro B"/>
                <a:cs typeface="小塚ゴシック Pro B"/>
              </a:rPr>
              <a:t>10:00</a:t>
            </a:r>
            <a:endParaRPr sz="3300" baseline="6944" dirty="0">
              <a:pattFill prst="lgCheck">
                <a:fgClr>
                  <a:srgbClr val="F7ED0A"/>
                </a:fgClr>
                <a:bgClr>
                  <a:schemeClr val="bg1"/>
                </a:bgClr>
              </a:pattFill>
              <a:latin typeface="小塚ゴシック Pro B"/>
              <a:cs typeface="小塚ゴシック Pro B"/>
            </a:endParaRPr>
          </a:p>
        </p:txBody>
      </p:sp>
      <p:sp>
        <p:nvSpPr>
          <p:cNvPr id="14" name="object 12"/>
          <p:cNvSpPr txBox="1"/>
          <p:nvPr/>
        </p:nvSpPr>
        <p:spPr>
          <a:xfrm>
            <a:off x="1623987" y="6380437"/>
            <a:ext cx="4680000" cy="2481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sz="1500" b="1" spc="-2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お</a:t>
            </a:r>
            <a:r>
              <a:rPr sz="1500" b="1" spc="-114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申</a:t>
            </a:r>
            <a:r>
              <a:rPr sz="1500" b="1" spc="-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し</a:t>
            </a:r>
            <a:r>
              <a:rPr sz="1500" b="1" spc="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込</a:t>
            </a:r>
            <a:r>
              <a:rPr sz="1500" b="1" spc="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み不</a:t>
            </a:r>
            <a:r>
              <a:rPr sz="1500" b="1" spc="-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要</a:t>
            </a:r>
            <a:r>
              <a:rPr sz="1500" b="1" spc="-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で</a:t>
            </a:r>
            <a:r>
              <a:rPr sz="1500" b="1" spc="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す</a:t>
            </a:r>
            <a:r>
              <a:rPr sz="1500" b="1" spc="-71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。</a:t>
            </a:r>
            <a:r>
              <a:rPr sz="1500" b="1" spc="-9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当</a:t>
            </a:r>
            <a:r>
              <a:rPr sz="1500" b="1" spc="-5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日</a:t>
            </a:r>
            <a:r>
              <a:rPr sz="1500" b="1" spc="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直</a:t>
            </a:r>
            <a:r>
              <a:rPr sz="1500" b="1" spc="4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接</a:t>
            </a:r>
            <a:r>
              <a:rPr sz="1500" b="1" spc="3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会</a:t>
            </a:r>
            <a:r>
              <a:rPr sz="1500" b="1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場</a:t>
            </a:r>
            <a:r>
              <a:rPr sz="1500" b="1" spc="-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に</a:t>
            </a:r>
            <a:r>
              <a:rPr sz="1500" b="1" spc="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お</a:t>
            </a:r>
            <a:r>
              <a:rPr sz="1500" b="1" spc="-8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越</a:t>
            </a:r>
            <a:r>
              <a:rPr sz="1500" b="1" spc="-27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し</a:t>
            </a:r>
            <a:r>
              <a:rPr sz="1500" b="1" spc="-2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下</a:t>
            </a:r>
            <a:r>
              <a:rPr sz="1500" b="1" spc="-4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さ</a:t>
            </a:r>
            <a:r>
              <a:rPr sz="1500" b="1" spc="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い</a:t>
            </a:r>
            <a:r>
              <a:rPr sz="1500" b="1" spc="30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。</a:t>
            </a:r>
            <a:endParaRPr sz="800" dirty="0">
              <a:latin typeface="小塚ゴシック Pro M"/>
              <a:cs typeface="小塚ゴシック Pro M"/>
            </a:endParaRPr>
          </a:p>
        </p:txBody>
      </p:sp>
      <p:sp>
        <p:nvSpPr>
          <p:cNvPr id="15" name="object 12"/>
          <p:cNvSpPr txBox="1"/>
          <p:nvPr/>
        </p:nvSpPr>
        <p:spPr>
          <a:xfrm>
            <a:off x="1623987" y="6717194"/>
            <a:ext cx="4680000" cy="14042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R="34925" algn="ctr">
              <a:lnSpc>
                <a:spcPct val="100000"/>
              </a:lnSpc>
              <a:spcBef>
                <a:spcPts val="1005"/>
              </a:spcBef>
            </a:pPr>
            <a:r>
              <a:rPr sz="80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※</a:t>
            </a:r>
            <a:r>
              <a:rPr sz="8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当日読み聞かせの絵本の販売いたします。詳しくはスタッフまでお願いします。</a:t>
            </a:r>
            <a:endParaRPr sz="800" dirty="0">
              <a:latin typeface="小塚ゴシック Pro M"/>
              <a:cs typeface="小塚ゴシック Pro M"/>
            </a:endParaRPr>
          </a:p>
        </p:txBody>
      </p:sp>
      <p:sp>
        <p:nvSpPr>
          <p:cNvPr id="16" name="object 3"/>
          <p:cNvSpPr txBox="1"/>
          <p:nvPr/>
        </p:nvSpPr>
        <p:spPr>
          <a:xfrm>
            <a:off x="2376854" y="8141103"/>
            <a:ext cx="2304000" cy="25272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500" b="1" spc="6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明</a:t>
            </a:r>
            <a:r>
              <a:rPr sz="1500" b="1" spc="6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日</a:t>
            </a:r>
            <a:r>
              <a:rPr sz="1500" b="1" spc="1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来</a:t>
            </a:r>
            <a:r>
              <a:rPr sz="1500" b="1" spc="10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図</a:t>
            </a:r>
            <a:r>
              <a:rPr sz="1500" b="1" spc="14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書</a:t>
            </a:r>
            <a:r>
              <a:rPr sz="1500" b="1" spc="15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館</a:t>
            </a:r>
            <a:r>
              <a:rPr sz="1500" b="1" spc="9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第</a:t>
            </a:r>
            <a:r>
              <a:rPr sz="1500" b="1" spc="8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二</a:t>
            </a:r>
            <a:r>
              <a:rPr sz="1500" b="1" spc="1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会議</a:t>
            </a:r>
            <a:r>
              <a:rPr sz="1500" b="1" spc="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室</a:t>
            </a:r>
            <a:endParaRPr sz="1500" dirty="0">
              <a:latin typeface="小塚ゴシック Pro B"/>
              <a:cs typeface="小塚ゴシック Pro B"/>
            </a:endParaRPr>
          </a:p>
        </p:txBody>
      </p:sp>
      <p:sp>
        <p:nvSpPr>
          <p:cNvPr id="17" name="object 4"/>
          <p:cNvSpPr txBox="1"/>
          <p:nvPr/>
        </p:nvSpPr>
        <p:spPr>
          <a:xfrm>
            <a:off x="2113187" y="9481889"/>
            <a:ext cx="3600000" cy="1654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275" spc="112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お問</a:t>
            </a:r>
            <a:r>
              <a:rPr sz="1275" spc="89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い</a:t>
            </a:r>
            <a:r>
              <a:rPr sz="1275" spc="112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合わ</a:t>
            </a:r>
            <a:r>
              <a:rPr sz="1275" spc="52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せ</a:t>
            </a:r>
            <a:r>
              <a:rPr sz="1275" spc="112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／</a:t>
            </a:r>
            <a:r>
              <a:rPr sz="1000" b="1" spc="7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NPO</a:t>
            </a:r>
            <a:r>
              <a:rPr sz="1000" b="1" spc="10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法</a:t>
            </a:r>
            <a:r>
              <a:rPr sz="1000" b="1" spc="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人</a:t>
            </a:r>
            <a:r>
              <a:rPr sz="1000" b="1" spc="6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子育</a:t>
            </a:r>
            <a:r>
              <a:rPr sz="1000" b="1" spc="3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て</a:t>
            </a:r>
            <a:r>
              <a:rPr sz="1000" b="1" spc="5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サ</a:t>
            </a:r>
            <a:r>
              <a:rPr sz="1000" b="1" spc="4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ー</a:t>
            </a:r>
            <a:r>
              <a:rPr sz="1000" b="1" spc="-1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ク</a:t>
            </a:r>
            <a:r>
              <a:rPr sz="1000" b="1" spc="-16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ル・</a:t>
            </a:r>
            <a:r>
              <a:rPr sz="1000" b="1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アスク</a:t>
            </a:r>
            <a:r>
              <a:rPr sz="1000" b="1" spc="-1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ル</a:t>
            </a:r>
            <a:endParaRPr sz="750" dirty="0">
              <a:latin typeface="小塚ゴシック Pro R"/>
              <a:cs typeface="小塚ゴシック Pro R"/>
            </a:endParaRPr>
          </a:p>
        </p:txBody>
      </p:sp>
      <p:sp>
        <p:nvSpPr>
          <p:cNvPr id="18" name="object 7"/>
          <p:cNvSpPr txBox="1"/>
          <p:nvPr/>
        </p:nvSpPr>
        <p:spPr>
          <a:xfrm>
            <a:off x="2376854" y="8676516"/>
            <a:ext cx="2448000" cy="2226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00" spc="1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3</a:t>
            </a:r>
            <a:r>
              <a:rPr sz="1300" spc="10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歳</a:t>
            </a:r>
            <a:r>
              <a:rPr sz="1300" spc="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ま</a:t>
            </a:r>
            <a:r>
              <a:rPr sz="1300" spc="1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で</a:t>
            </a:r>
            <a:r>
              <a:rPr sz="1300" spc="1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の</a:t>
            </a:r>
            <a:r>
              <a:rPr sz="1300" spc="1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未</a:t>
            </a:r>
            <a:r>
              <a:rPr sz="1300" spc="1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就</a:t>
            </a:r>
            <a:r>
              <a:rPr sz="1300" spc="14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園</a:t>
            </a:r>
            <a:r>
              <a:rPr sz="1300" spc="9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児</a:t>
            </a:r>
            <a:r>
              <a:rPr sz="1300" spc="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と</a:t>
            </a:r>
            <a:r>
              <a:rPr sz="1300" spc="10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そ</a:t>
            </a:r>
            <a:r>
              <a:rPr sz="1300" spc="1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の</a:t>
            </a:r>
            <a:r>
              <a:rPr sz="1300" spc="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親</a:t>
            </a:r>
            <a:endParaRPr sz="1300" dirty="0">
              <a:latin typeface="小塚ゴシック Pro M"/>
              <a:cs typeface="小塚ゴシック Pro M"/>
            </a:endParaRPr>
          </a:p>
        </p:txBody>
      </p:sp>
      <p:sp>
        <p:nvSpPr>
          <p:cNvPr id="19" name="object 9"/>
          <p:cNvSpPr txBox="1"/>
          <p:nvPr/>
        </p:nvSpPr>
        <p:spPr>
          <a:xfrm>
            <a:off x="5250246" y="8130820"/>
            <a:ext cx="502853" cy="218008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00" spc="1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無</a:t>
            </a:r>
            <a:r>
              <a:rPr sz="1300" spc="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料</a:t>
            </a:r>
            <a:endParaRPr sz="1300" dirty="0">
              <a:latin typeface="小塚ゴシック Pro M"/>
              <a:cs typeface="小塚ゴシック Pro M"/>
            </a:endParaRPr>
          </a:p>
        </p:txBody>
      </p:sp>
      <p:sp>
        <p:nvSpPr>
          <p:cNvPr id="20" name="object 11"/>
          <p:cNvSpPr txBox="1"/>
          <p:nvPr/>
        </p:nvSpPr>
        <p:spPr>
          <a:xfrm>
            <a:off x="5250246" y="8665762"/>
            <a:ext cx="789940" cy="22987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00" spc="6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30</a:t>
            </a:r>
            <a:r>
              <a:rPr sz="1300" spc="-2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 </a:t>
            </a:r>
            <a:r>
              <a:rPr sz="1300" spc="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名</a:t>
            </a:r>
            <a:r>
              <a:rPr sz="1300" spc="1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程</a:t>
            </a:r>
            <a:r>
              <a:rPr sz="1300" spc="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度</a:t>
            </a:r>
            <a:endParaRPr sz="1300" dirty="0">
              <a:latin typeface="小塚ゴシック Pro M"/>
              <a:cs typeface="小塚ゴシック Pro M"/>
            </a:endParaRPr>
          </a:p>
        </p:txBody>
      </p:sp>
      <p:sp>
        <p:nvSpPr>
          <p:cNvPr id="22" name="object 4"/>
          <p:cNvSpPr txBox="1"/>
          <p:nvPr/>
        </p:nvSpPr>
        <p:spPr>
          <a:xfrm>
            <a:off x="2113187" y="9634078"/>
            <a:ext cx="3600000" cy="3577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26670" algn="ctr">
              <a:lnSpc>
                <a:spcPct val="100000"/>
              </a:lnSpc>
              <a:spcBef>
                <a:spcPts val="5"/>
              </a:spcBef>
            </a:pPr>
            <a:r>
              <a:rPr sz="1800" b="1" baseline="6944" dirty="0" smtClean="0">
                <a:solidFill>
                  <a:srgbClr val="FFFFFF"/>
                </a:solidFill>
                <a:latin typeface="Arial"/>
                <a:cs typeface="Arial"/>
              </a:rPr>
              <a:t>Tel.</a:t>
            </a:r>
            <a:r>
              <a:rPr sz="2250" b="1" dirty="0" smtClean="0">
                <a:solidFill>
                  <a:srgbClr val="FFFFFF"/>
                </a:solidFill>
                <a:latin typeface="Arial"/>
                <a:cs typeface="Arial"/>
              </a:rPr>
              <a:t>03-1234-1111</a:t>
            </a:r>
            <a:endParaRPr sz="750" dirty="0">
              <a:latin typeface="小塚ゴシック Pro R"/>
              <a:cs typeface="小塚ゴシック Pro R"/>
            </a:endParaRPr>
          </a:p>
        </p:txBody>
      </p:sp>
      <p:sp>
        <p:nvSpPr>
          <p:cNvPr id="23" name="object 4"/>
          <p:cNvSpPr txBox="1"/>
          <p:nvPr/>
        </p:nvSpPr>
        <p:spPr>
          <a:xfrm>
            <a:off x="2113187" y="9978277"/>
            <a:ext cx="3600000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985" algn="ctr">
              <a:lnSpc>
                <a:spcPct val="100000"/>
              </a:lnSpc>
              <a:spcBef>
                <a:spcPts val="50"/>
              </a:spcBef>
            </a:pPr>
            <a:r>
              <a:rPr sz="1200" b="1" spc="50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http</a:t>
            </a:r>
            <a:r>
              <a:rPr sz="1200" b="1" spc="5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://www.askult.com</a:t>
            </a:r>
            <a:r>
              <a:rPr sz="1200" b="1" spc="50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/</a:t>
            </a:r>
            <a:endParaRPr sz="750" dirty="0">
              <a:latin typeface="小塚ゴシック Pro R"/>
              <a:cs typeface="小塚ゴシック Pro R"/>
            </a:endParaRPr>
          </a:p>
        </p:txBody>
      </p:sp>
      <p:sp>
        <p:nvSpPr>
          <p:cNvPr id="24" name="object 4"/>
          <p:cNvSpPr txBox="1"/>
          <p:nvPr/>
        </p:nvSpPr>
        <p:spPr>
          <a:xfrm>
            <a:off x="2113187" y="10221408"/>
            <a:ext cx="3600000" cy="12695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750" spc="-35" dirty="0" smtClean="0">
                <a:solidFill>
                  <a:srgbClr val="FFFFFF"/>
                </a:solidFill>
                <a:latin typeface="小塚ゴシック Pro R"/>
                <a:cs typeface="小塚ゴシック Pro R"/>
              </a:rPr>
              <a:t>〒</a:t>
            </a:r>
            <a:r>
              <a:rPr sz="750" spc="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135-0061 </a:t>
            </a:r>
            <a:r>
              <a:rPr sz="750" spc="3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東</a:t>
            </a:r>
            <a:r>
              <a:rPr sz="750" spc="1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京</a:t>
            </a:r>
            <a:r>
              <a:rPr sz="750" spc="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都</a:t>
            </a:r>
            <a:r>
              <a:rPr sz="750" spc="3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江</a:t>
            </a:r>
            <a:r>
              <a:rPr sz="750" spc="15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東</a:t>
            </a:r>
            <a:r>
              <a:rPr sz="750" spc="25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区豊</a:t>
            </a:r>
            <a:r>
              <a:rPr sz="750" spc="15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洲</a:t>
            </a:r>
            <a:r>
              <a:rPr sz="750" spc="-5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3-2-3</a:t>
            </a:r>
            <a:endParaRPr sz="750" dirty="0">
              <a:latin typeface="小塚ゴシック Pro R"/>
              <a:cs typeface="小塚ゴシック Pro R"/>
            </a:endParaRPr>
          </a:p>
        </p:txBody>
      </p:sp>
      <p:sp>
        <p:nvSpPr>
          <p:cNvPr id="25" name="object 5"/>
          <p:cNvSpPr txBox="1"/>
          <p:nvPr/>
        </p:nvSpPr>
        <p:spPr>
          <a:xfrm>
            <a:off x="1920967" y="8698104"/>
            <a:ext cx="327025" cy="17697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50" spc="125" dirty="0">
                <a:solidFill>
                  <a:srgbClr val="03AA9D"/>
                </a:solidFill>
                <a:latin typeface="小塚ゴシック Pro M"/>
                <a:cs typeface="小塚ゴシック Pro M"/>
              </a:rPr>
              <a:t>対象</a:t>
            </a:r>
            <a:endParaRPr sz="1050">
              <a:solidFill>
                <a:srgbClr val="03AA9D"/>
              </a:solidFill>
              <a:latin typeface="小塚ゴシック Pro M"/>
              <a:cs typeface="小塚ゴシック Pro M"/>
            </a:endParaRPr>
          </a:p>
        </p:txBody>
      </p:sp>
      <p:sp>
        <p:nvSpPr>
          <p:cNvPr id="26" name="object 6"/>
          <p:cNvSpPr txBox="1"/>
          <p:nvPr/>
        </p:nvSpPr>
        <p:spPr>
          <a:xfrm>
            <a:off x="1921648" y="8145209"/>
            <a:ext cx="311150" cy="17697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50" spc="114" dirty="0">
                <a:solidFill>
                  <a:srgbClr val="03AA9D"/>
                </a:solidFill>
                <a:latin typeface="小塚ゴシック Pro M"/>
                <a:cs typeface="小塚ゴシック Pro M"/>
              </a:rPr>
              <a:t>場</a:t>
            </a:r>
            <a:r>
              <a:rPr sz="1050" spc="15" dirty="0">
                <a:solidFill>
                  <a:srgbClr val="03AA9D"/>
                </a:solidFill>
                <a:latin typeface="小塚ゴシック Pro M"/>
                <a:cs typeface="小塚ゴシック Pro M"/>
              </a:rPr>
              <a:t>所</a:t>
            </a:r>
            <a:endParaRPr sz="1050" dirty="0">
              <a:solidFill>
                <a:srgbClr val="03AA9D"/>
              </a:solidFill>
              <a:latin typeface="小塚ゴシック Pro M"/>
              <a:cs typeface="小塚ゴシック Pro M"/>
            </a:endParaRPr>
          </a:p>
        </p:txBody>
      </p:sp>
      <p:sp>
        <p:nvSpPr>
          <p:cNvPr id="28" name="object 8"/>
          <p:cNvSpPr txBox="1"/>
          <p:nvPr/>
        </p:nvSpPr>
        <p:spPr>
          <a:xfrm>
            <a:off x="4839592" y="8145147"/>
            <a:ext cx="316865" cy="17697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50" spc="85" dirty="0">
                <a:solidFill>
                  <a:srgbClr val="03AA9D"/>
                </a:solidFill>
                <a:latin typeface="小塚ゴシック Pro M"/>
                <a:cs typeface="小塚ゴシック Pro M"/>
              </a:rPr>
              <a:t>料金</a:t>
            </a:r>
            <a:endParaRPr sz="1050">
              <a:solidFill>
                <a:srgbClr val="03AA9D"/>
              </a:solidFill>
              <a:latin typeface="小塚ゴシック Pro M"/>
              <a:cs typeface="小塚ゴシック Pro M"/>
            </a:endParaRPr>
          </a:p>
        </p:txBody>
      </p:sp>
      <p:sp>
        <p:nvSpPr>
          <p:cNvPr id="29" name="object 10"/>
          <p:cNvSpPr txBox="1"/>
          <p:nvPr/>
        </p:nvSpPr>
        <p:spPr>
          <a:xfrm>
            <a:off x="4837211" y="8698104"/>
            <a:ext cx="326390" cy="17697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50" spc="125" dirty="0">
                <a:solidFill>
                  <a:srgbClr val="03AA9D"/>
                </a:solidFill>
                <a:latin typeface="小塚ゴシック Pro M"/>
                <a:cs typeface="小塚ゴシック Pro M"/>
              </a:rPr>
              <a:t>定員</a:t>
            </a:r>
            <a:endParaRPr sz="1050">
              <a:solidFill>
                <a:srgbClr val="03AA9D"/>
              </a:solidFill>
              <a:latin typeface="小塚ゴシック Pro M"/>
              <a:cs typeface="小塚ゴシック Pro M"/>
            </a:endParaRPr>
          </a:p>
        </p:txBody>
      </p:sp>
    </p:spTree>
    <p:extLst>
      <p:ext uri="{BB962C8B-B14F-4D97-AF65-F5344CB8AC3E}">
        <p14:creationId xmlns:p14="http://schemas.microsoft.com/office/powerpoint/2010/main" val="125884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askul_yomikikakse_b</Template>
  <TotalTime>2</TotalTime>
  <Words>147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小塚ゴシック Pro B</vt:lpstr>
      <vt:lpstr>小塚ゴシック Pro M</vt:lpstr>
      <vt:lpstr>小塚ゴシック Pro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2015-10-28T05:50:51Z</cp:lastPrinted>
  <dcterms:created xsi:type="dcterms:W3CDTF">2018-06-05T06:10:05Z</dcterms:created>
  <dcterms:modified xsi:type="dcterms:W3CDTF">2018-06-05T09:47:11Z</dcterms:modified>
</cp:coreProperties>
</file>