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7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3300"/>
    <a:srgbClr val="663300"/>
    <a:srgbClr val="FFFFCC"/>
    <a:srgbClr val="7B9D97"/>
    <a:srgbClr val="89A7A1"/>
    <a:srgbClr val="896545"/>
    <a:srgbClr val="DD7669"/>
    <a:srgbClr val="274B29"/>
    <a:srgbClr val="3948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72" y="66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2020/5/8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7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79" indent="0" algn="ctr">
              <a:buNone/>
              <a:defRPr sz="1702"/>
            </a:lvl2pPr>
            <a:lvl3pPr marL="777558" indent="0" algn="ctr">
              <a:buNone/>
              <a:defRPr sz="1530"/>
            </a:lvl3pPr>
            <a:lvl4pPr marL="1166337" indent="0" algn="ctr">
              <a:buNone/>
              <a:defRPr sz="1361"/>
            </a:lvl4pPr>
            <a:lvl5pPr marL="1555116" indent="0" algn="ctr">
              <a:buNone/>
              <a:defRPr sz="1361"/>
            </a:lvl5pPr>
            <a:lvl6pPr marL="1943895" indent="0" algn="ctr">
              <a:buNone/>
              <a:defRPr sz="1361"/>
            </a:lvl6pPr>
            <a:lvl7pPr marL="2332674" indent="0" algn="ctr">
              <a:buNone/>
              <a:defRPr sz="1361"/>
            </a:lvl7pPr>
            <a:lvl8pPr marL="2721453" indent="0" algn="ctr">
              <a:buNone/>
              <a:defRPr sz="1361"/>
            </a:lvl8pPr>
            <a:lvl9pPr marL="3110232" indent="0" algn="ctr">
              <a:buNone/>
              <a:defRPr sz="136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7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7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8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79" indent="0">
              <a:buNone/>
              <a:defRPr sz="1702">
                <a:solidFill>
                  <a:schemeClr val="tx1">
                    <a:tint val="75000"/>
                  </a:schemeClr>
                </a:solidFill>
              </a:defRPr>
            </a:lvl2pPr>
            <a:lvl3pPr marL="777558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6337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4pPr>
            <a:lvl5pPr marL="1555116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5pPr>
            <a:lvl6pPr marL="1943895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6pPr>
            <a:lvl7pPr marL="2332674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7pPr>
            <a:lvl8pPr marL="2721453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8pPr>
            <a:lvl9pPr marL="3110232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2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6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5"/>
            <a:ext cx="32894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5"/>
            <a:ext cx="32894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5"/>
            <a:ext cx="33056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5"/>
            <a:ext cx="33056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2"/>
            </a:lvl4pPr>
            <a:lvl5pPr>
              <a:defRPr sz="1702"/>
            </a:lvl5pPr>
            <a:lvl6pPr>
              <a:defRPr sz="1702"/>
            </a:lvl6pPr>
            <a:lvl7pPr>
              <a:defRPr sz="1702"/>
            </a:lvl7pPr>
            <a:lvl8pPr>
              <a:defRPr sz="1702"/>
            </a:lvl8pPr>
            <a:lvl9pPr>
              <a:defRPr sz="17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79" indent="0">
              <a:buNone/>
              <a:defRPr sz="2381"/>
            </a:lvl2pPr>
            <a:lvl3pPr marL="777558" indent="0">
              <a:buNone/>
              <a:defRPr sz="2041"/>
            </a:lvl3pPr>
            <a:lvl4pPr marL="1166337" indent="0">
              <a:buNone/>
              <a:defRPr sz="1702"/>
            </a:lvl4pPr>
            <a:lvl5pPr marL="1555116" indent="0">
              <a:buNone/>
              <a:defRPr sz="1702"/>
            </a:lvl5pPr>
            <a:lvl6pPr marL="1943895" indent="0">
              <a:buNone/>
              <a:defRPr sz="1702"/>
            </a:lvl6pPr>
            <a:lvl7pPr marL="2332674" indent="0">
              <a:buNone/>
              <a:defRPr sz="1702"/>
            </a:lvl7pPr>
            <a:lvl8pPr marL="2721453" indent="0">
              <a:buNone/>
              <a:defRPr sz="1702"/>
            </a:lvl8pPr>
            <a:lvl9pPr marL="3110232" indent="0">
              <a:buNone/>
              <a:defRPr sz="1702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9" y="581026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9" y="2903539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6" y="10109201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64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4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26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52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77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903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86" indent="-193686" algn="l" defTabSz="776332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1" kern="1200">
          <a:solidFill>
            <a:schemeClr val="tx1"/>
          </a:solidFill>
          <a:latin typeface="+mn-lt"/>
          <a:ea typeface="+mn-ea"/>
          <a:cs typeface="+mn-cs"/>
        </a:defRPr>
      </a:lvl1pPr>
      <a:lvl2pPr marL="58264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605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564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93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28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706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5843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4621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779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558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6337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5116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895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2674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1453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10232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" y="1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1" y="107951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9"/>
            <a:ext cx="7416800" cy="105489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4" y="7237414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6" y="10188576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4" y="4989514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4"/>
            <a:ext cx="3983038" cy="190341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1" y="1004888"/>
            <a:ext cx="6095999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7775575" cy="11003756"/>
          </a:xfrm>
          <a:prstGeom prst="rect">
            <a:avLst/>
          </a:prstGeom>
        </p:spPr>
      </p:pic>
      <p:grpSp>
        <p:nvGrpSpPr>
          <p:cNvPr id="3" name="グループ化 2"/>
          <p:cNvGrpSpPr/>
          <p:nvPr/>
        </p:nvGrpSpPr>
        <p:grpSpPr>
          <a:xfrm>
            <a:off x="585064" y="3446742"/>
            <a:ext cx="2059948" cy="2775755"/>
            <a:chOff x="808378" y="3857104"/>
            <a:chExt cx="1444487" cy="1946429"/>
          </a:xfrm>
        </p:grpSpPr>
        <p:sp>
          <p:nvSpPr>
            <p:cNvPr id="5" name="正方形/長方形 4"/>
            <p:cNvSpPr/>
            <p:nvPr/>
          </p:nvSpPr>
          <p:spPr>
            <a:xfrm>
              <a:off x="808378" y="3857104"/>
              <a:ext cx="1444487" cy="12589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856692" y="5184016"/>
              <a:ext cx="1396173" cy="366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8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○○○○○</a:t>
              </a: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856692" y="5436638"/>
              <a:ext cx="1396173" cy="366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8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○○○円</a:t>
              </a: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2857812" y="3446742"/>
            <a:ext cx="2059948" cy="2775755"/>
            <a:chOff x="808378" y="3857104"/>
            <a:chExt cx="1444487" cy="1946429"/>
          </a:xfrm>
        </p:grpSpPr>
        <p:sp>
          <p:nvSpPr>
            <p:cNvPr id="12" name="正方形/長方形 11"/>
            <p:cNvSpPr/>
            <p:nvPr/>
          </p:nvSpPr>
          <p:spPr>
            <a:xfrm>
              <a:off x="808378" y="3857104"/>
              <a:ext cx="1444487" cy="12589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856692" y="5184016"/>
              <a:ext cx="1396173" cy="366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8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○○○○○</a:t>
              </a: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856692" y="5436638"/>
              <a:ext cx="1396173" cy="366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8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○○○円</a:t>
              </a: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5130560" y="3446742"/>
            <a:ext cx="2059948" cy="2775755"/>
            <a:chOff x="808378" y="3857104"/>
            <a:chExt cx="1444487" cy="1946429"/>
          </a:xfrm>
        </p:grpSpPr>
        <p:sp>
          <p:nvSpPr>
            <p:cNvPr id="16" name="正方形/長方形 15"/>
            <p:cNvSpPr/>
            <p:nvPr/>
          </p:nvSpPr>
          <p:spPr>
            <a:xfrm>
              <a:off x="808378" y="3857104"/>
              <a:ext cx="1444487" cy="12589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856692" y="5184016"/>
              <a:ext cx="1396173" cy="366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8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○○○○○</a:t>
              </a: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856692" y="5436638"/>
              <a:ext cx="1396173" cy="366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8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○○○円</a:t>
              </a: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585064" y="6487506"/>
            <a:ext cx="2059948" cy="2775755"/>
            <a:chOff x="808378" y="3857104"/>
            <a:chExt cx="1444487" cy="1946429"/>
          </a:xfrm>
        </p:grpSpPr>
        <p:sp>
          <p:nvSpPr>
            <p:cNvPr id="30" name="正方形/長方形 29"/>
            <p:cNvSpPr/>
            <p:nvPr/>
          </p:nvSpPr>
          <p:spPr>
            <a:xfrm>
              <a:off x="808378" y="3857104"/>
              <a:ext cx="1444487" cy="12589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856692" y="5184016"/>
              <a:ext cx="1396173" cy="366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8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○○○○○</a:t>
              </a: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856692" y="5436638"/>
              <a:ext cx="1396173" cy="366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8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○○○円</a:t>
              </a:r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2857812" y="6487506"/>
            <a:ext cx="2059948" cy="2775755"/>
            <a:chOff x="808378" y="3857104"/>
            <a:chExt cx="1444487" cy="1946429"/>
          </a:xfrm>
        </p:grpSpPr>
        <p:sp>
          <p:nvSpPr>
            <p:cNvPr id="27" name="正方形/長方形 26"/>
            <p:cNvSpPr/>
            <p:nvPr/>
          </p:nvSpPr>
          <p:spPr>
            <a:xfrm>
              <a:off x="808378" y="3857104"/>
              <a:ext cx="1444487" cy="12589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856692" y="5184016"/>
              <a:ext cx="1396173" cy="366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8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○○○○○</a:t>
              </a: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856692" y="5436638"/>
              <a:ext cx="1396173" cy="366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8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○○○円</a:t>
              </a: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5130560" y="6487506"/>
            <a:ext cx="2059948" cy="2775755"/>
            <a:chOff x="808378" y="3857104"/>
            <a:chExt cx="1444487" cy="1946429"/>
          </a:xfrm>
        </p:grpSpPr>
        <p:sp>
          <p:nvSpPr>
            <p:cNvPr id="24" name="正方形/長方形 23"/>
            <p:cNvSpPr/>
            <p:nvPr/>
          </p:nvSpPr>
          <p:spPr>
            <a:xfrm>
              <a:off x="808378" y="3857104"/>
              <a:ext cx="1444487" cy="12589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856692" y="5184016"/>
              <a:ext cx="1396173" cy="366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8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○○○○○</a:t>
              </a: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856692" y="5436638"/>
              <a:ext cx="1396173" cy="366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8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○○○円</a:t>
              </a:r>
            </a:p>
          </p:txBody>
        </p:sp>
      </p:grpSp>
      <p:sp>
        <p:nvSpPr>
          <p:cNvPr id="33" name="正方形/長方形 32"/>
          <p:cNvSpPr/>
          <p:nvPr/>
        </p:nvSpPr>
        <p:spPr>
          <a:xfrm>
            <a:off x="-2" y="9528267"/>
            <a:ext cx="7772270" cy="1475490"/>
          </a:xfrm>
          <a:prstGeom prst="rect">
            <a:avLst/>
          </a:prstGeom>
          <a:solidFill>
            <a:srgbClr val="CC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39260" y="10266011"/>
            <a:ext cx="729705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お電話によるご注文もお受けしています。</a:t>
            </a:r>
            <a:r>
              <a:rPr lang="en-US" altLang="ja-JP" sz="1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TEL.0000-00-0000</a:t>
            </a:r>
            <a:r>
              <a:rPr lang="ja-JP" altLang="en-US" sz="1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○○○○　○○○○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39260" y="9617716"/>
            <a:ext cx="7297057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1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００</a:t>
            </a:r>
            <a:r>
              <a:rPr lang="en-US" altLang="ja-JP" sz="4001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:</a:t>
            </a:r>
            <a:r>
              <a:rPr lang="ja-JP" altLang="en-US" sz="4001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００～００</a:t>
            </a:r>
            <a:r>
              <a:rPr lang="en-US" altLang="ja-JP" sz="4001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:</a:t>
            </a:r>
            <a:r>
              <a:rPr lang="ja-JP" altLang="en-US" sz="4001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００（○曜日定休）</a:t>
            </a:r>
          </a:p>
        </p:txBody>
      </p:sp>
    </p:spTree>
    <p:extLst>
      <p:ext uri="{BB962C8B-B14F-4D97-AF65-F5344CB8AC3E}">
        <p14:creationId xmlns:p14="http://schemas.microsoft.com/office/powerpoint/2010/main" val="3154881577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074_クリスマス</Template>
  <TotalTime>0</TotalTime>
  <Words>176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HG丸ｺﾞｼｯｸM-PRO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2014-07-29T11:35:20Z</dcterms:created>
  <dcterms:modified xsi:type="dcterms:W3CDTF">2020-05-08T05:06:53Z</dcterms:modified>
</cp:coreProperties>
</file>