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8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6" userDrawn="1">
          <p15:clr>
            <a:srgbClr val="A4A3A4"/>
          </p15:clr>
        </p15:guide>
        <p15:guide id="2" pos="24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CC3300"/>
    <a:srgbClr val="663300"/>
    <a:srgbClr val="FFFFCC"/>
    <a:srgbClr val="7B9D97"/>
    <a:srgbClr val="89A7A1"/>
    <a:srgbClr val="896545"/>
    <a:srgbClr val="DD7669"/>
    <a:srgbClr val="274B29"/>
    <a:srgbClr val="3948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72" y="66"/>
      </p:cViewPr>
      <p:guideLst>
        <p:guide orient="horz" pos="3436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2020/5/8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7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79" indent="0" algn="ctr">
              <a:buNone/>
              <a:defRPr sz="1702"/>
            </a:lvl2pPr>
            <a:lvl3pPr marL="777558" indent="0" algn="ctr">
              <a:buNone/>
              <a:defRPr sz="1530"/>
            </a:lvl3pPr>
            <a:lvl4pPr marL="1166337" indent="0" algn="ctr">
              <a:buNone/>
              <a:defRPr sz="1361"/>
            </a:lvl4pPr>
            <a:lvl5pPr marL="1555116" indent="0" algn="ctr">
              <a:buNone/>
              <a:defRPr sz="1361"/>
            </a:lvl5pPr>
            <a:lvl6pPr marL="1943895" indent="0" algn="ctr">
              <a:buNone/>
              <a:defRPr sz="1361"/>
            </a:lvl6pPr>
            <a:lvl7pPr marL="2332674" indent="0" algn="ctr">
              <a:buNone/>
              <a:defRPr sz="1361"/>
            </a:lvl7pPr>
            <a:lvl8pPr marL="2721453" indent="0" algn="ctr">
              <a:buNone/>
              <a:defRPr sz="1361"/>
            </a:lvl8pPr>
            <a:lvl9pPr marL="3110232" indent="0" algn="ctr">
              <a:buNone/>
              <a:defRPr sz="1361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768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309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7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7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9653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4755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32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8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79" indent="0">
              <a:buNone/>
              <a:defRPr sz="1702">
                <a:solidFill>
                  <a:schemeClr val="tx1">
                    <a:tint val="75000"/>
                  </a:schemeClr>
                </a:solidFill>
              </a:defRPr>
            </a:lvl2pPr>
            <a:lvl3pPr marL="777558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6337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4pPr>
            <a:lvl5pPr marL="1555116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5pPr>
            <a:lvl6pPr marL="1943895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6pPr>
            <a:lvl7pPr marL="2332674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7pPr>
            <a:lvl8pPr marL="2721453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8pPr>
            <a:lvl9pPr marL="3110232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184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2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6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361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5" y="2673905"/>
            <a:ext cx="3289432" cy="1310441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79" indent="0">
              <a:buNone/>
              <a:defRPr sz="1702" b="1"/>
            </a:lvl2pPr>
            <a:lvl3pPr marL="777558" indent="0">
              <a:buNone/>
              <a:defRPr sz="1530" b="1"/>
            </a:lvl3pPr>
            <a:lvl4pPr marL="1166337" indent="0">
              <a:buNone/>
              <a:defRPr sz="1361" b="1"/>
            </a:lvl4pPr>
            <a:lvl5pPr marL="1555116" indent="0">
              <a:buNone/>
              <a:defRPr sz="1361" b="1"/>
            </a:lvl5pPr>
            <a:lvl6pPr marL="1943895" indent="0">
              <a:buNone/>
              <a:defRPr sz="1361" b="1"/>
            </a:lvl6pPr>
            <a:lvl7pPr marL="2332674" indent="0">
              <a:buNone/>
              <a:defRPr sz="1361" b="1"/>
            </a:lvl7pPr>
            <a:lvl8pPr marL="2721453" indent="0">
              <a:buNone/>
              <a:defRPr sz="1361" b="1"/>
            </a:lvl8pPr>
            <a:lvl9pPr marL="3110232" indent="0">
              <a:buNone/>
              <a:defRPr sz="136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5" y="3984345"/>
            <a:ext cx="3289432" cy="58603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6" y="2673905"/>
            <a:ext cx="3305632" cy="1310441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79" indent="0">
              <a:buNone/>
              <a:defRPr sz="1702" b="1"/>
            </a:lvl2pPr>
            <a:lvl3pPr marL="777558" indent="0">
              <a:buNone/>
              <a:defRPr sz="1530" b="1"/>
            </a:lvl3pPr>
            <a:lvl4pPr marL="1166337" indent="0">
              <a:buNone/>
              <a:defRPr sz="1361" b="1"/>
            </a:lvl4pPr>
            <a:lvl5pPr marL="1555116" indent="0">
              <a:buNone/>
              <a:defRPr sz="1361" b="1"/>
            </a:lvl5pPr>
            <a:lvl6pPr marL="1943895" indent="0">
              <a:buNone/>
              <a:defRPr sz="1361" b="1"/>
            </a:lvl6pPr>
            <a:lvl7pPr marL="2332674" indent="0">
              <a:buNone/>
              <a:defRPr sz="1361" b="1"/>
            </a:lvl7pPr>
            <a:lvl8pPr marL="2721453" indent="0">
              <a:buNone/>
              <a:defRPr sz="1361" b="1"/>
            </a:lvl8pPr>
            <a:lvl9pPr marL="3110232" indent="0">
              <a:buNone/>
              <a:defRPr sz="136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6" y="3984345"/>
            <a:ext cx="3305632" cy="58603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792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776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294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5" y="727182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0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2"/>
            </a:lvl4pPr>
            <a:lvl5pPr>
              <a:defRPr sz="1702"/>
            </a:lvl5pPr>
            <a:lvl6pPr>
              <a:defRPr sz="1702"/>
            </a:lvl6pPr>
            <a:lvl7pPr>
              <a:defRPr sz="1702"/>
            </a:lvl7pPr>
            <a:lvl8pPr>
              <a:defRPr sz="1702"/>
            </a:lvl8pPr>
            <a:lvl9pPr>
              <a:defRPr sz="17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5" y="3272314"/>
            <a:ext cx="2507825" cy="6062366"/>
          </a:xfrm>
        </p:spPr>
        <p:txBody>
          <a:bodyPr/>
          <a:lstStyle>
            <a:lvl1pPr marL="0" indent="0">
              <a:buNone/>
              <a:defRPr sz="1361"/>
            </a:lvl1pPr>
            <a:lvl2pPr marL="388779" indent="0">
              <a:buNone/>
              <a:defRPr sz="1190"/>
            </a:lvl2pPr>
            <a:lvl3pPr marL="777558" indent="0">
              <a:buNone/>
              <a:defRPr sz="1020"/>
            </a:lvl3pPr>
            <a:lvl4pPr marL="1166337" indent="0">
              <a:buNone/>
              <a:defRPr sz="850"/>
            </a:lvl4pPr>
            <a:lvl5pPr marL="1555116" indent="0">
              <a:buNone/>
              <a:defRPr sz="850"/>
            </a:lvl5pPr>
            <a:lvl6pPr marL="1943895" indent="0">
              <a:buNone/>
              <a:defRPr sz="850"/>
            </a:lvl6pPr>
            <a:lvl7pPr marL="2332674" indent="0">
              <a:buNone/>
              <a:defRPr sz="850"/>
            </a:lvl7pPr>
            <a:lvl8pPr marL="2721453" indent="0">
              <a:buNone/>
              <a:defRPr sz="850"/>
            </a:lvl8pPr>
            <a:lvl9pPr marL="3110232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505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5" y="727182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0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79" indent="0">
              <a:buNone/>
              <a:defRPr sz="2381"/>
            </a:lvl2pPr>
            <a:lvl3pPr marL="777558" indent="0">
              <a:buNone/>
              <a:defRPr sz="2041"/>
            </a:lvl3pPr>
            <a:lvl4pPr marL="1166337" indent="0">
              <a:buNone/>
              <a:defRPr sz="1702"/>
            </a:lvl4pPr>
            <a:lvl5pPr marL="1555116" indent="0">
              <a:buNone/>
              <a:defRPr sz="1702"/>
            </a:lvl5pPr>
            <a:lvl6pPr marL="1943895" indent="0">
              <a:buNone/>
              <a:defRPr sz="1702"/>
            </a:lvl6pPr>
            <a:lvl7pPr marL="2332674" indent="0">
              <a:buNone/>
              <a:defRPr sz="1702"/>
            </a:lvl7pPr>
            <a:lvl8pPr marL="2721453" indent="0">
              <a:buNone/>
              <a:defRPr sz="1702"/>
            </a:lvl8pPr>
            <a:lvl9pPr marL="3110232" indent="0">
              <a:buNone/>
              <a:defRPr sz="1702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5" y="3272314"/>
            <a:ext cx="2507825" cy="6062366"/>
          </a:xfrm>
        </p:spPr>
        <p:txBody>
          <a:bodyPr/>
          <a:lstStyle>
            <a:lvl1pPr marL="0" indent="0">
              <a:buNone/>
              <a:defRPr sz="1361"/>
            </a:lvl1pPr>
            <a:lvl2pPr marL="388779" indent="0">
              <a:buNone/>
              <a:defRPr sz="1190"/>
            </a:lvl2pPr>
            <a:lvl3pPr marL="777558" indent="0">
              <a:buNone/>
              <a:defRPr sz="1020"/>
            </a:lvl3pPr>
            <a:lvl4pPr marL="1166337" indent="0">
              <a:buNone/>
              <a:defRPr sz="850"/>
            </a:lvl4pPr>
            <a:lvl5pPr marL="1555116" indent="0">
              <a:buNone/>
              <a:defRPr sz="850"/>
            </a:lvl5pPr>
            <a:lvl6pPr marL="1943895" indent="0">
              <a:buNone/>
              <a:defRPr sz="850"/>
            </a:lvl6pPr>
            <a:lvl7pPr marL="2332674" indent="0">
              <a:buNone/>
              <a:defRPr sz="850"/>
            </a:lvl7pPr>
            <a:lvl8pPr marL="2721453" indent="0">
              <a:buNone/>
              <a:defRPr sz="850"/>
            </a:lvl8pPr>
            <a:lvl9pPr marL="3110232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649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9" y="581026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9" y="2903539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1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64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6" y="10109201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64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4" y="10109201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64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26"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52"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77"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903"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86" indent="-193686" algn="l" defTabSz="776332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1" kern="1200">
          <a:solidFill>
            <a:schemeClr val="tx1"/>
          </a:solidFill>
          <a:latin typeface="+mn-lt"/>
          <a:ea typeface="+mn-ea"/>
          <a:cs typeface="+mn-cs"/>
        </a:defRPr>
      </a:lvl1pPr>
      <a:lvl2pPr marL="582646" indent="-193686" algn="l" defTabSz="776332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605" indent="-193686" algn="l" defTabSz="776332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564" indent="-193686" algn="l" defTabSz="776332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936" indent="-193686" algn="l" defTabSz="776332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284" indent="-194390" algn="l" defTabSz="777558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7064" indent="-194390" algn="l" defTabSz="777558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5843" indent="-194390" algn="l" defTabSz="777558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4621" indent="-194390" algn="l" defTabSz="777558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779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558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6337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5116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895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2674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1453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10232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" y="1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1" y="107951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9"/>
            <a:ext cx="7416800" cy="1054893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4" y="7237414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6" y="10188576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4" y="4989514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4"/>
            <a:ext cx="3983038" cy="1903411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4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1" y="1004888"/>
            <a:ext cx="6095999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82602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ueki\Downloads\0418 (1)\0418\2\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63172"/>
            <a:ext cx="7775575" cy="11168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449882" y="4537405"/>
            <a:ext cx="68758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600" dirty="0">
                <a:solidFill>
                  <a:srgbClr val="FFFF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お持ち帰り〇〇どれでも○○円</a:t>
            </a:r>
          </a:p>
        </p:txBody>
      </p:sp>
      <p:grpSp>
        <p:nvGrpSpPr>
          <p:cNvPr id="8" name="グループ化 7"/>
          <p:cNvGrpSpPr/>
          <p:nvPr/>
        </p:nvGrpSpPr>
        <p:grpSpPr>
          <a:xfrm>
            <a:off x="490326" y="5420862"/>
            <a:ext cx="1463677" cy="2021895"/>
            <a:chOff x="318050" y="5420860"/>
            <a:chExt cx="1463677" cy="2021894"/>
          </a:xfrm>
        </p:grpSpPr>
        <p:sp>
          <p:nvSpPr>
            <p:cNvPr id="2" name="正方形/長方形 1"/>
            <p:cNvSpPr/>
            <p:nvPr/>
          </p:nvSpPr>
          <p:spPr>
            <a:xfrm>
              <a:off x="318050" y="5420860"/>
              <a:ext cx="1444487" cy="125895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5" name="テキスト ボックス 4"/>
            <p:cNvSpPr txBox="1"/>
            <p:nvPr/>
          </p:nvSpPr>
          <p:spPr>
            <a:xfrm>
              <a:off x="366364" y="6747774"/>
              <a:ext cx="137160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1100" dirty="0">
                  <a:solidFill>
                    <a:srgbClr val="FFFF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○○○○○○</a:t>
              </a:r>
            </a:p>
          </p:txBody>
        </p:sp>
        <p:sp>
          <p:nvSpPr>
            <p:cNvPr id="6" name="テキスト ボックス 5"/>
            <p:cNvSpPr txBox="1"/>
            <p:nvPr/>
          </p:nvSpPr>
          <p:spPr>
            <a:xfrm>
              <a:off x="390936" y="6949055"/>
              <a:ext cx="137160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1400" dirty="0">
                  <a:solidFill>
                    <a:srgbClr val="FFFF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○○○○○○</a:t>
              </a:r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410125" y="7211793"/>
              <a:ext cx="1371602" cy="230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901" dirty="0">
                  <a:solidFill>
                    <a:srgbClr val="FFFF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店頭価格○○円</a:t>
              </a:r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2252865" y="5420862"/>
            <a:ext cx="1463677" cy="2021895"/>
            <a:chOff x="318050" y="5420860"/>
            <a:chExt cx="1463677" cy="2021894"/>
          </a:xfrm>
        </p:grpSpPr>
        <p:sp>
          <p:nvSpPr>
            <p:cNvPr id="11" name="正方形/長方形 10"/>
            <p:cNvSpPr/>
            <p:nvPr/>
          </p:nvSpPr>
          <p:spPr>
            <a:xfrm>
              <a:off x="318050" y="5420860"/>
              <a:ext cx="1444487" cy="125895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366364" y="6747774"/>
              <a:ext cx="137160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1100" dirty="0">
                  <a:solidFill>
                    <a:srgbClr val="FFFF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○○○○○○</a:t>
              </a:r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390936" y="6949055"/>
              <a:ext cx="137160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1400" dirty="0">
                  <a:solidFill>
                    <a:srgbClr val="FFFF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○○○○○○</a:t>
              </a:r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410125" y="7211793"/>
              <a:ext cx="1371602" cy="230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901" dirty="0">
                  <a:solidFill>
                    <a:srgbClr val="FFFF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店頭価格○○円</a:t>
              </a:r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4015399" y="5420862"/>
            <a:ext cx="1463677" cy="2021895"/>
            <a:chOff x="318050" y="5420860"/>
            <a:chExt cx="1463677" cy="2021894"/>
          </a:xfrm>
        </p:grpSpPr>
        <p:sp>
          <p:nvSpPr>
            <p:cNvPr id="16" name="正方形/長方形 15"/>
            <p:cNvSpPr/>
            <p:nvPr/>
          </p:nvSpPr>
          <p:spPr>
            <a:xfrm>
              <a:off x="318050" y="5420860"/>
              <a:ext cx="1444487" cy="125895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366364" y="6747774"/>
              <a:ext cx="137160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1100" dirty="0">
                  <a:solidFill>
                    <a:srgbClr val="FFFF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○○○○○○</a:t>
              </a:r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390936" y="6949055"/>
              <a:ext cx="137160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1400" dirty="0">
                  <a:solidFill>
                    <a:srgbClr val="FFFF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○○○○○○</a:t>
              </a: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410125" y="7211793"/>
              <a:ext cx="1371602" cy="230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901" dirty="0">
                  <a:solidFill>
                    <a:srgbClr val="FFFF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店頭価格○○円</a:t>
              </a:r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5761581" y="5420862"/>
            <a:ext cx="1463677" cy="2021895"/>
            <a:chOff x="318050" y="5420860"/>
            <a:chExt cx="1463677" cy="2021894"/>
          </a:xfrm>
        </p:grpSpPr>
        <p:sp>
          <p:nvSpPr>
            <p:cNvPr id="21" name="正方形/長方形 20"/>
            <p:cNvSpPr/>
            <p:nvPr/>
          </p:nvSpPr>
          <p:spPr>
            <a:xfrm>
              <a:off x="318050" y="5420860"/>
              <a:ext cx="1444487" cy="125895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366364" y="6747774"/>
              <a:ext cx="137160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1100" dirty="0">
                  <a:solidFill>
                    <a:srgbClr val="FFFF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○○○○○○</a:t>
              </a:r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390936" y="6949055"/>
              <a:ext cx="137160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1400" dirty="0">
                  <a:solidFill>
                    <a:srgbClr val="FFFF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○○○○○○</a:t>
              </a:r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410125" y="7211793"/>
              <a:ext cx="1371602" cy="230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901" dirty="0">
                  <a:solidFill>
                    <a:srgbClr val="FFFF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店頭価格○○円</a:t>
              </a:r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490326" y="7820295"/>
            <a:ext cx="1463677" cy="2021895"/>
            <a:chOff x="318050" y="5420860"/>
            <a:chExt cx="1463677" cy="2021894"/>
          </a:xfrm>
        </p:grpSpPr>
        <p:sp>
          <p:nvSpPr>
            <p:cNvPr id="26" name="正方形/長方形 25"/>
            <p:cNvSpPr/>
            <p:nvPr/>
          </p:nvSpPr>
          <p:spPr>
            <a:xfrm>
              <a:off x="318050" y="5420860"/>
              <a:ext cx="1444487" cy="125895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366364" y="6747774"/>
              <a:ext cx="137160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1100" dirty="0">
                  <a:solidFill>
                    <a:srgbClr val="FFFF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○○○○○○</a:t>
              </a:r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390936" y="6949055"/>
              <a:ext cx="137160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1400" dirty="0">
                  <a:solidFill>
                    <a:srgbClr val="FFFF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○○○○○○</a:t>
              </a:r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410125" y="7211793"/>
              <a:ext cx="1371602" cy="230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901" dirty="0">
                  <a:solidFill>
                    <a:srgbClr val="FFFF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店頭価格○○円</a:t>
              </a:r>
            </a:p>
          </p:txBody>
        </p:sp>
      </p:grpSp>
      <p:grpSp>
        <p:nvGrpSpPr>
          <p:cNvPr id="30" name="グループ化 29"/>
          <p:cNvGrpSpPr/>
          <p:nvPr/>
        </p:nvGrpSpPr>
        <p:grpSpPr>
          <a:xfrm>
            <a:off x="2252865" y="7820295"/>
            <a:ext cx="1463677" cy="2021895"/>
            <a:chOff x="318050" y="5420860"/>
            <a:chExt cx="1463677" cy="2021894"/>
          </a:xfrm>
        </p:grpSpPr>
        <p:sp>
          <p:nvSpPr>
            <p:cNvPr id="31" name="正方形/長方形 30"/>
            <p:cNvSpPr/>
            <p:nvPr/>
          </p:nvSpPr>
          <p:spPr>
            <a:xfrm>
              <a:off x="318050" y="5420860"/>
              <a:ext cx="1444487" cy="125895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366364" y="6747774"/>
              <a:ext cx="137160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1100" dirty="0">
                  <a:solidFill>
                    <a:srgbClr val="FFFF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○○○○○○</a:t>
              </a:r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390936" y="6949055"/>
              <a:ext cx="137160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1400" dirty="0">
                  <a:solidFill>
                    <a:srgbClr val="FFFF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○○○○○○</a:t>
              </a:r>
            </a:p>
          </p:txBody>
        </p:sp>
        <p:sp>
          <p:nvSpPr>
            <p:cNvPr id="34" name="テキスト ボックス 33"/>
            <p:cNvSpPr txBox="1"/>
            <p:nvPr/>
          </p:nvSpPr>
          <p:spPr>
            <a:xfrm>
              <a:off x="410125" y="7211793"/>
              <a:ext cx="1371602" cy="230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901" dirty="0">
                  <a:solidFill>
                    <a:srgbClr val="FFFF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店頭価格○○円</a:t>
              </a:r>
            </a:p>
          </p:txBody>
        </p:sp>
      </p:grpSp>
      <p:grpSp>
        <p:nvGrpSpPr>
          <p:cNvPr id="35" name="グループ化 34"/>
          <p:cNvGrpSpPr/>
          <p:nvPr/>
        </p:nvGrpSpPr>
        <p:grpSpPr>
          <a:xfrm>
            <a:off x="4015399" y="7820295"/>
            <a:ext cx="1463677" cy="2021895"/>
            <a:chOff x="318050" y="5420860"/>
            <a:chExt cx="1463677" cy="2021894"/>
          </a:xfrm>
        </p:grpSpPr>
        <p:sp>
          <p:nvSpPr>
            <p:cNvPr id="36" name="正方形/長方形 35"/>
            <p:cNvSpPr/>
            <p:nvPr/>
          </p:nvSpPr>
          <p:spPr>
            <a:xfrm>
              <a:off x="318050" y="5420860"/>
              <a:ext cx="1444487" cy="125895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37" name="テキスト ボックス 36"/>
            <p:cNvSpPr txBox="1"/>
            <p:nvPr/>
          </p:nvSpPr>
          <p:spPr>
            <a:xfrm>
              <a:off x="366364" y="6747774"/>
              <a:ext cx="137160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1100" dirty="0">
                  <a:solidFill>
                    <a:srgbClr val="FFFF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○○○○○○</a:t>
              </a:r>
            </a:p>
          </p:txBody>
        </p:sp>
        <p:sp>
          <p:nvSpPr>
            <p:cNvPr id="38" name="テキスト ボックス 37"/>
            <p:cNvSpPr txBox="1"/>
            <p:nvPr/>
          </p:nvSpPr>
          <p:spPr>
            <a:xfrm>
              <a:off x="390936" y="6949055"/>
              <a:ext cx="137160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1400" dirty="0">
                  <a:solidFill>
                    <a:srgbClr val="FFFF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○○○○○○</a:t>
              </a:r>
            </a:p>
          </p:txBody>
        </p:sp>
        <p:sp>
          <p:nvSpPr>
            <p:cNvPr id="39" name="テキスト ボックス 38"/>
            <p:cNvSpPr txBox="1"/>
            <p:nvPr/>
          </p:nvSpPr>
          <p:spPr>
            <a:xfrm>
              <a:off x="410125" y="7211793"/>
              <a:ext cx="1371602" cy="230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901" dirty="0">
                  <a:solidFill>
                    <a:srgbClr val="FFFF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店頭価格○○円</a:t>
              </a:r>
            </a:p>
          </p:txBody>
        </p:sp>
      </p:grpSp>
      <p:grpSp>
        <p:nvGrpSpPr>
          <p:cNvPr id="40" name="グループ化 39"/>
          <p:cNvGrpSpPr/>
          <p:nvPr/>
        </p:nvGrpSpPr>
        <p:grpSpPr>
          <a:xfrm>
            <a:off x="5761581" y="7820295"/>
            <a:ext cx="1463677" cy="2021895"/>
            <a:chOff x="318050" y="5420860"/>
            <a:chExt cx="1463677" cy="2021894"/>
          </a:xfrm>
        </p:grpSpPr>
        <p:sp>
          <p:nvSpPr>
            <p:cNvPr id="41" name="正方形/長方形 40"/>
            <p:cNvSpPr/>
            <p:nvPr/>
          </p:nvSpPr>
          <p:spPr>
            <a:xfrm>
              <a:off x="318050" y="5420860"/>
              <a:ext cx="1444487" cy="125895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42" name="テキスト ボックス 41"/>
            <p:cNvSpPr txBox="1"/>
            <p:nvPr/>
          </p:nvSpPr>
          <p:spPr>
            <a:xfrm>
              <a:off x="366364" y="6747774"/>
              <a:ext cx="137160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1100" dirty="0">
                  <a:solidFill>
                    <a:srgbClr val="FFFF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○○○○○○</a:t>
              </a:r>
            </a:p>
          </p:txBody>
        </p:sp>
        <p:sp>
          <p:nvSpPr>
            <p:cNvPr id="43" name="テキスト ボックス 42"/>
            <p:cNvSpPr txBox="1"/>
            <p:nvPr/>
          </p:nvSpPr>
          <p:spPr>
            <a:xfrm>
              <a:off x="390936" y="6949055"/>
              <a:ext cx="137160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1400" dirty="0">
                  <a:solidFill>
                    <a:srgbClr val="FFFF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○○○○○○</a:t>
              </a:r>
            </a:p>
          </p:txBody>
        </p:sp>
        <p:sp>
          <p:nvSpPr>
            <p:cNvPr id="44" name="テキスト ボックス 43"/>
            <p:cNvSpPr txBox="1"/>
            <p:nvPr/>
          </p:nvSpPr>
          <p:spPr>
            <a:xfrm>
              <a:off x="410125" y="7211793"/>
              <a:ext cx="1371602" cy="230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901" dirty="0">
                  <a:solidFill>
                    <a:srgbClr val="FFFF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店頭価格○○円</a:t>
              </a:r>
            </a:p>
          </p:txBody>
        </p:sp>
      </p:grpSp>
      <p:sp>
        <p:nvSpPr>
          <p:cNvPr id="45" name="正方形/長方形 44"/>
          <p:cNvSpPr/>
          <p:nvPr/>
        </p:nvSpPr>
        <p:spPr>
          <a:xfrm>
            <a:off x="13800" y="9978513"/>
            <a:ext cx="7772270" cy="107938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239260" y="10164307"/>
            <a:ext cx="729705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5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お電話によるご注文もお受けしています。</a:t>
            </a:r>
            <a:r>
              <a:rPr lang="en-US" altLang="ja-JP" sz="15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TEL.0000-00-0000</a:t>
            </a:r>
            <a:r>
              <a:rPr lang="ja-JP" altLang="en-US" sz="15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○○○○　○○○○</a:t>
            </a:r>
          </a:p>
        </p:txBody>
      </p:sp>
    </p:spTree>
    <p:extLst>
      <p:ext uri="{BB962C8B-B14F-4D97-AF65-F5344CB8AC3E}">
        <p14:creationId xmlns:p14="http://schemas.microsoft.com/office/powerpoint/2010/main" val="384965261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074_クリスマス</Template>
  <TotalTime>0</TotalTime>
  <Words>253</Words>
  <Application>Microsoft Office PowerPoint</Application>
  <PresentationFormat>ユーザー設定</PresentationFormat>
  <Paragraphs>43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HGP創英角ｺﾞｼｯｸUB</vt:lpstr>
      <vt:lpstr>HG丸ｺﾞｼｯｸM-PRO</vt:lpstr>
      <vt:lpstr>Arial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2014-07-29T11:35:20Z</dcterms:created>
  <dcterms:modified xsi:type="dcterms:W3CDTF">2020-05-08T05:06:33Z</dcterms:modified>
</cp:coreProperties>
</file>