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13" y="1070110"/>
            <a:ext cx="6702149" cy="760986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32077" y="8845943"/>
            <a:ext cx="7311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お店のメニューどれでも宅配いたします。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9260" y="10111463"/>
            <a:ext cx="7297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○○○○　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OPEN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：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～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/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CLOSE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：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～</a:t>
            </a:r>
            <a:r>
              <a:rPr lang="en-US" altLang="ja-JP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endParaRPr lang="ja-JP" altLang="en-US" sz="1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3152" y="9291492"/>
            <a:ext cx="6509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ja-JP" sz="4800" dirty="0">
                <a:solidFill>
                  <a:srgbClr val="00B05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00-0000-0000</a:t>
            </a:r>
            <a:endParaRPr lang="ja-JP" altLang="en-US" sz="4800" dirty="0">
              <a:solidFill>
                <a:srgbClr val="00B05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468551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134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HGP創英角ﾎﾟｯﾌﾟ体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2020-05-08T05:06:10Z</dcterms:modified>
</cp:coreProperties>
</file>