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7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8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" y="1"/>
            <a:ext cx="7771269" cy="1090771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32077" y="857748"/>
            <a:ext cx="7311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ご予約承ります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2077" y="2321392"/>
            <a:ext cx="73114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ご注文いただいた○○を個別に包装致します。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97950" y="3556962"/>
            <a:ext cx="1686760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1" dirty="0">
                <a:solidFill>
                  <a:schemeClr val="accent6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安心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58208" y="3398800"/>
            <a:ext cx="1686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chemeClr val="accent6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個別</a:t>
            </a:r>
            <a:endParaRPr lang="en-US" altLang="ja-JP" sz="3200" dirty="0">
              <a:solidFill>
                <a:schemeClr val="accent6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3200" dirty="0">
                <a:solidFill>
                  <a:schemeClr val="accent6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包装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83310" y="9425280"/>
            <a:ext cx="3408957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</a:t>
            </a:r>
          </a:p>
        </p:txBody>
      </p:sp>
    </p:spTree>
    <p:extLst>
      <p:ext uri="{BB962C8B-B14F-4D97-AF65-F5344CB8AC3E}">
        <p14:creationId xmlns:p14="http://schemas.microsoft.com/office/powerpoint/2010/main" val="2996240398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128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2020-05-08T05:07:40Z</dcterms:modified>
</cp:coreProperties>
</file>