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2400"/>
    <a:srgbClr val="663300"/>
    <a:srgbClr val="01B391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98" y="102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1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363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</p:spPr>
        <p:txBody>
          <a:bodyPr/>
          <a:lstStyle>
            <a:lvl1pPr marL="0" indent="0" algn="ctr">
              <a:buNone/>
              <a:defRPr sz="1455"/>
            </a:lvl1pPr>
            <a:lvl2pPr marL="277145" indent="0" algn="ctr">
              <a:buNone/>
              <a:defRPr sz="1213"/>
            </a:lvl2pPr>
            <a:lvl3pPr marL="554290" indent="0" algn="ctr">
              <a:buNone/>
              <a:defRPr sz="1091"/>
            </a:lvl3pPr>
            <a:lvl4pPr marL="831435" indent="0" algn="ctr">
              <a:buNone/>
              <a:defRPr sz="970"/>
            </a:lvl4pPr>
            <a:lvl5pPr marL="1108580" indent="0" algn="ctr">
              <a:buNone/>
              <a:defRPr sz="970"/>
            </a:lvl5pPr>
            <a:lvl6pPr marL="1385725" indent="0" algn="ctr">
              <a:buNone/>
              <a:defRPr sz="970"/>
            </a:lvl6pPr>
            <a:lvl7pPr marL="1662870" indent="0" algn="ctr">
              <a:buNone/>
              <a:defRPr sz="970"/>
            </a:lvl7pPr>
            <a:lvl8pPr marL="1940015" indent="0" algn="ctr">
              <a:buNone/>
              <a:defRPr sz="970"/>
            </a:lvl8pPr>
            <a:lvl9pPr marL="2217160" indent="0" algn="ctr">
              <a:buNone/>
              <a:defRPr sz="97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</p:spPr>
        <p:txBody>
          <a:bodyPr anchor="b"/>
          <a:lstStyle>
            <a:lvl1pPr>
              <a:defRPr sz="363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1455">
                <a:solidFill>
                  <a:schemeClr val="tx1"/>
                </a:solidFill>
              </a:defRPr>
            </a:lvl1pPr>
            <a:lvl2pPr marL="277145" indent="0">
              <a:buNone/>
              <a:defRPr sz="1213">
                <a:solidFill>
                  <a:schemeClr val="tx1">
                    <a:tint val="75000"/>
                  </a:schemeClr>
                </a:solidFill>
              </a:defRPr>
            </a:lvl2pPr>
            <a:lvl3pPr marL="554290" indent="0">
              <a:buNone/>
              <a:defRPr sz="1091">
                <a:solidFill>
                  <a:schemeClr val="tx1">
                    <a:tint val="75000"/>
                  </a:schemeClr>
                </a:solidFill>
              </a:defRPr>
            </a:lvl3pPr>
            <a:lvl4pPr marL="831435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4pPr>
            <a:lvl5pPr marL="1108580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5pPr>
            <a:lvl6pPr marL="1385725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6pPr>
            <a:lvl7pPr marL="1662870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7pPr>
            <a:lvl8pPr marL="1940015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8pPr>
            <a:lvl9pPr marL="2217160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</p:spPr>
        <p:txBody>
          <a:bodyPr anchor="b"/>
          <a:lstStyle>
            <a:lvl1pPr marL="0" indent="0">
              <a:buNone/>
              <a:defRPr sz="1455" b="1"/>
            </a:lvl1pPr>
            <a:lvl2pPr marL="277145" indent="0">
              <a:buNone/>
              <a:defRPr sz="1213" b="1"/>
            </a:lvl2pPr>
            <a:lvl3pPr marL="554290" indent="0">
              <a:buNone/>
              <a:defRPr sz="1091" b="1"/>
            </a:lvl3pPr>
            <a:lvl4pPr marL="831435" indent="0">
              <a:buNone/>
              <a:defRPr sz="970" b="1"/>
            </a:lvl4pPr>
            <a:lvl5pPr marL="1108580" indent="0">
              <a:buNone/>
              <a:defRPr sz="970" b="1"/>
            </a:lvl5pPr>
            <a:lvl6pPr marL="1385725" indent="0">
              <a:buNone/>
              <a:defRPr sz="970" b="1"/>
            </a:lvl6pPr>
            <a:lvl7pPr marL="1662870" indent="0">
              <a:buNone/>
              <a:defRPr sz="970" b="1"/>
            </a:lvl7pPr>
            <a:lvl8pPr marL="1940015" indent="0">
              <a:buNone/>
              <a:defRPr sz="970" b="1"/>
            </a:lvl8pPr>
            <a:lvl9pPr marL="2217160" indent="0">
              <a:buNone/>
              <a:defRPr sz="97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</p:spPr>
        <p:txBody>
          <a:bodyPr anchor="b"/>
          <a:lstStyle>
            <a:lvl1pPr marL="0" indent="0">
              <a:buNone/>
              <a:defRPr sz="1455" b="1"/>
            </a:lvl1pPr>
            <a:lvl2pPr marL="277145" indent="0">
              <a:buNone/>
              <a:defRPr sz="1213" b="1"/>
            </a:lvl2pPr>
            <a:lvl3pPr marL="554290" indent="0">
              <a:buNone/>
              <a:defRPr sz="1091" b="1"/>
            </a:lvl3pPr>
            <a:lvl4pPr marL="831435" indent="0">
              <a:buNone/>
              <a:defRPr sz="970" b="1"/>
            </a:lvl4pPr>
            <a:lvl5pPr marL="1108580" indent="0">
              <a:buNone/>
              <a:defRPr sz="970" b="1"/>
            </a:lvl5pPr>
            <a:lvl6pPr marL="1385725" indent="0">
              <a:buNone/>
              <a:defRPr sz="970" b="1"/>
            </a:lvl6pPr>
            <a:lvl7pPr marL="1662870" indent="0">
              <a:buNone/>
              <a:defRPr sz="970" b="1"/>
            </a:lvl7pPr>
            <a:lvl8pPr marL="1940015" indent="0">
              <a:buNone/>
              <a:defRPr sz="970" b="1"/>
            </a:lvl8pPr>
            <a:lvl9pPr marL="2217160" indent="0">
              <a:buNone/>
              <a:defRPr sz="97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19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1940"/>
            </a:lvl1pPr>
            <a:lvl2pPr>
              <a:defRPr sz="1697"/>
            </a:lvl2pPr>
            <a:lvl3pPr>
              <a:defRPr sz="1455"/>
            </a:lvl3pPr>
            <a:lvl4pPr>
              <a:defRPr sz="1213"/>
            </a:lvl4pPr>
            <a:lvl5pPr>
              <a:defRPr sz="1213"/>
            </a:lvl5pPr>
            <a:lvl6pPr>
              <a:defRPr sz="1213"/>
            </a:lvl6pPr>
            <a:lvl7pPr>
              <a:defRPr sz="1213"/>
            </a:lvl7pPr>
            <a:lvl8pPr>
              <a:defRPr sz="1213"/>
            </a:lvl8pPr>
            <a:lvl9pPr>
              <a:defRPr sz="12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970"/>
            </a:lvl1pPr>
            <a:lvl2pPr marL="277145" indent="0">
              <a:buNone/>
              <a:defRPr sz="848"/>
            </a:lvl2pPr>
            <a:lvl3pPr marL="554290" indent="0">
              <a:buNone/>
              <a:defRPr sz="727"/>
            </a:lvl3pPr>
            <a:lvl4pPr marL="831435" indent="0">
              <a:buNone/>
              <a:defRPr sz="606"/>
            </a:lvl4pPr>
            <a:lvl5pPr marL="1108580" indent="0">
              <a:buNone/>
              <a:defRPr sz="606"/>
            </a:lvl5pPr>
            <a:lvl6pPr marL="1385725" indent="0">
              <a:buNone/>
              <a:defRPr sz="606"/>
            </a:lvl6pPr>
            <a:lvl7pPr marL="1662870" indent="0">
              <a:buNone/>
              <a:defRPr sz="606"/>
            </a:lvl7pPr>
            <a:lvl8pPr marL="1940015" indent="0">
              <a:buNone/>
              <a:defRPr sz="606"/>
            </a:lvl8pPr>
            <a:lvl9pPr marL="2217160" indent="0">
              <a:buNone/>
              <a:defRPr sz="60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19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1940"/>
            </a:lvl1pPr>
            <a:lvl2pPr marL="277145" indent="0">
              <a:buNone/>
              <a:defRPr sz="1697"/>
            </a:lvl2pPr>
            <a:lvl3pPr marL="554290" indent="0">
              <a:buNone/>
              <a:defRPr sz="1455"/>
            </a:lvl3pPr>
            <a:lvl4pPr marL="831435" indent="0">
              <a:buNone/>
              <a:defRPr sz="1213"/>
            </a:lvl4pPr>
            <a:lvl5pPr marL="1108580" indent="0">
              <a:buNone/>
              <a:defRPr sz="1213"/>
            </a:lvl5pPr>
            <a:lvl6pPr marL="1385725" indent="0">
              <a:buNone/>
              <a:defRPr sz="1213"/>
            </a:lvl6pPr>
            <a:lvl7pPr marL="1662870" indent="0">
              <a:buNone/>
              <a:defRPr sz="1213"/>
            </a:lvl7pPr>
            <a:lvl8pPr marL="1940015" indent="0">
              <a:buNone/>
              <a:defRPr sz="1213"/>
            </a:lvl8pPr>
            <a:lvl9pPr marL="2217160" indent="0">
              <a:buNone/>
              <a:defRPr sz="1213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970"/>
            </a:lvl1pPr>
            <a:lvl2pPr marL="277145" indent="0">
              <a:buNone/>
              <a:defRPr sz="848"/>
            </a:lvl2pPr>
            <a:lvl3pPr marL="554290" indent="0">
              <a:buNone/>
              <a:defRPr sz="727"/>
            </a:lvl3pPr>
            <a:lvl4pPr marL="831435" indent="0">
              <a:buNone/>
              <a:defRPr sz="606"/>
            </a:lvl4pPr>
            <a:lvl5pPr marL="1108580" indent="0">
              <a:buNone/>
              <a:defRPr sz="606"/>
            </a:lvl5pPr>
            <a:lvl6pPr marL="1385725" indent="0">
              <a:buNone/>
              <a:defRPr sz="606"/>
            </a:lvl6pPr>
            <a:lvl7pPr marL="1662870" indent="0">
              <a:buNone/>
              <a:defRPr sz="606"/>
            </a:lvl7pPr>
            <a:lvl8pPr marL="1940015" indent="0">
              <a:buNone/>
              <a:defRPr sz="606"/>
            </a:lvl8pPr>
            <a:lvl9pPr marL="2217160" indent="0">
              <a:buNone/>
              <a:defRPr sz="60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491" y="2069790"/>
            <a:ext cx="9406733" cy="4933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726450" fontAlgn="auto">
              <a:spcBef>
                <a:spcPts val="0"/>
              </a:spcBef>
              <a:spcAft>
                <a:spcPts val="0"/>
              </a:spcAft>
              <a:defRPr sz="727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726450" fontAlgn="auto">
              <a:spcBef>
                <a:spcPts val="0"/>
              </a:spcBef>
              <a:spcAft>
                <a:spcPts val="0"/>
              </a:spcAft>
              <a:defRPr sz="727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726450" fontAlgn="auto">
              <a:spcBef>
                <a:spcPts val="0"/>
              </a:spcBef>
              <a:spcAft>
                <a:spcPts val="0"/>
              </a:spcAft>
              <a:defRPr sz="727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325938"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651876"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977814"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303752"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38071" indent="-138071" algn="l" defTabSz="553416" rtl="0" fontAlgn="base">
        <a:lnSpc>
          <a:spcPct val="90000"/>
        </a:lnSpc>
        <a:spcBef>
          <a:spcPts val="606"/>
        </a:spcBef>
        <a:spcAft>
          <a:spcPct val="0"/>
        </a:spcAft>
        <a:buFont typeface="Arial" pitchFamily="34" charset="0"/>
        <a:buChar char="•"/>
        <a:defRPr kumimoji="1" sz="1640" kern="1200">
          <a:solidFill>
            <a:schemeClr val="tx1"/>
          </a:solidFill>
          <a:latin typeface="+mn-lt"/>
          <a:ea typeface="+mn-ea"/>
          <a:cs typeface="+mn-cs"/>
        </a:defRPr>
      </a:lvl1pPr>
      <a:lvl2pPr marL="415345" indent="-138071" algn="l" defTabSz="553416" rtl="0" fontAlgn="base">
        <a:lnSpc>
          <a:spcPct val="90000"/>
        </a:lnSpc>
        <a:spcBef>
          <a:spcPts val="303"/>
        </a:spcBef>
        <a:spcAft>
          <a:spcPct val="0"/>
        </a:spcAft>
        <a:buFont typeface="Arial" pitchFamily="34" charset="0"/>
        <a:buChar char="•"/>
        <a:defRPr kumimoji="1" sz="1426" kern="1200">
          <a:solidFill>
            <a:schemeClr val="tx1"/>
          </a:solidFill>
          <a:latin typeface="+mn-lt"/>
          <a:ea typeface="+mn-ea"/>
          <a:cs typeface="+mn-cs"/>
        </a:defRPr>
      </a:lvl2pPr>
      <a:lvl3pPr marL="692618" indent="-138071" algn="l" defTabSz="553416" rtl="0" fontAlgn="base">
        <a:lnSpc>
          <a:spcPct val="90000"/>
        </a:lnSpc>
        <a:spcBef>
          <a:spcPts val="303"/>
        </a:spcBef>
        <a:spcAft>
          <a:spcPct val="0"/>
        </a:spcAft>
        <a:buFont typeface="Arial" pitchFamily="34" charset="0"/>
        <a:buChar char="•"/>
        <a:defRPr kumimoji="1" sz="1212" kern="1200">
          <a:solidFill>
            <a:schemeClr val="tx1"/>
          </a:solidFill>
          <a:latin typeface="+mn-lt"/>
          <a:ea typeface="+mn-ea"/>
          <a:cs typeface="+mn-cs"/>
        </a:defRPr>
      </a:lvl3pPr>
      <a:lvl4pPr marL="969892" indent="-138071" algn="l" defTabSz="553416" rtl="0" fontAlgn="base">
        <a:lnSpc>
          <a:spcPct val="90000"/>
        </a:lnSpc>
        <a:spcBef>
          <a:spcPts val="303"/>
        </a:spcBef>
        <a:spcAft>
          <a:spcPct val="0"/>
        </a:spcAft>
        <a:buFont typeface="Arial" pitchFamily="34" charset="0"/>
        <a:buChar char="•"/>
        <a:defRPr kumimoji="1" sz="1069" kern="1200">
          <a:solidFill>
            <a:schemeClr val="tx1"/>
          </a:solidFill>
          <a:latin typeface="+mn-lt"/>
          <a:ea typeface="+mn-ea"/>
          <a:cs typeface="+mn-cs"/>
        </a:defRPr>
      </a:lvl4pPr>
      <a:lvl5pPr marL="1246034" indent="-138071" algn="l" defTabSz="553416" rtl="0" fontAlgn="base">
        <a:lnSpc>
          <a:spcPct val="90000"/>
        </a:lnSpc>
        <a:spcBef>
          <a:spcPts val="303"/>
        </a:spcBef>
        <a:spcAft>
          <a:spcPct val="0"/>
        </a:spcAft>
        <a:buFont typeface="Arial" pitchFamily="34" charset="0"/>
        <a:buChar char="•"/>
        <a:defRPr kumimoji="1" sz="1069" kern="1200">
          <a:solidFill>
            <a:schemeClr val="tx1"/>
          </a:solidFill>
          <a:latin typeface="+mn-lt"/>
          <a:ea typeface="+mn-ea"/>
          <a:cs typeface="+mn-cs"/>
        </a:defRPr>
      </a:lvl5pPr>
      <a:lvl6pPr marL="1524297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443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8588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5732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145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29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435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58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5725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287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015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16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682443" y="0"/>
            <a:ext cx="5542827" cy="77755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43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759395" y="76952"/>
            <a:ext cx="5388923" cy="76216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43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810320" y="127877"/>
            <a:ext cx="5287074" cy="751982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43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2771844" y="5159198"/>
            <a:ext cx="5376474" cy="1584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2820505" y="7262937"/>
            <a:ext cx="5236150" cy="23765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666600" y="3556780"/>
            <a:ext cx="5543959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033634" y="2108266"/>
            <a:ext cx="2839313" cy="1356849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26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endParaRPr lang="en-US" altLang="ja-JP" sz="998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283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033634" y="3714079"/>
            <a:ext cx="2839313" cy="135571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26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endParaRPr lang="en-US" altLang="ja-JP" sz="998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4033634" y="5416082"/>
            <a:ext cx="2839313" cy="1705399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26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1426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1426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endParaRPr lang="en-US" altLang="ja-JP" sz="998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283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283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293535" y="716335"/>
            <a:ext cx="4345540" cy="8362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3"/>
            <a:ext cx="10907713" cy="777126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240972" y="557906"/>
            <a:ext cx="1004229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600" dirty="0">
                <a:solidFill>
                  <a:srgbClr val="FFFF9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</a:t>
            </a:r>
            <a:r>
              <a:rPr lang="ja-JP" altLang="en-US" sz="7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はじめました！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397112" y="1803461"/>
            <a:ext cx="9102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営業時間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・　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/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○曜定休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88115" y="2865862"/>
            <a:ext cx="3034531" cy="18589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9858" y="4724782"/>
            <a:ext cx="3345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</a:t>
            </a:r>
            <a:endParaRPr lang="ja-JP" altLang="en-US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57124" y="5128835"/>
            <a:ext cx="1991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○○○弁当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08679" y="5580851"/>
            <a:ext cx="2618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0000</a:t>
            </a:r>
            <a:r>
              <a:rPr lang="ja-JP" altLang="en-US" sz="36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924007" y="2865862"/>
            <a:ext cx="3034531" cy="18589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15750" y="4724782"/>
            <a:ext cx="3345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</a:t>
            </a:r>
            <a:endParaRPr lang="ja-JP" altLang="en-US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393016" y="5128835"/>
            <a:ext cx="1991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○○○弁当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144571" y="5580851"/>
            <a:ext cx="2618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0000</a:t>
            </a:r>
            <a:r>
              <a:rPr lang="ja-JP" altLang="en-US" sz="36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7172666" y="2865862"/>
            <a:ext cx="3034531" cy="18589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964409" y="4724782"/>
            <a:ext cx="3345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</a:t>
            </a:r>
            <a:endParaRPr lang="ja-JP" altLang="en-US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641675" y="5128835"/>
            <a:ext cx="1991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○○○弁当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393230" y="5580851"/>
            <a:ext cx="2618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0000</a:t>
            </a:r>
            <a:r>
              <a:rPr lang="ja-JP" altLang="en-US" sz="36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33087" y="6997181"/>
            <a:ext cx="9841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お電話によるご注文もお受けしています。　</a:t>
            </a:r>
            <a:r>
              <a:rPr lang="en-US" altLang="ja-JP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TEL.</a:t>
            </a:r>
            <a:r>
              <a:rPr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0000-00-0000</a:t>
            </a:r>
            <a:r>
              <a:rPr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○○○○○</a:t>
            </a:r>
          </a:p>
        </p:txBody>
      </p:sp>
    </p:spTree>
    <p:extLst>
      <p:ext uri="{BB962C8B-B14F-4D97-AF65-F5344CB8AC3E}">
        <p14:creationId xmlns:p14="http://schemas.microsoft.com/office/powerpoint/2010/main" val="2594837221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193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2020-05-08T05:01:45Z</dcterms:modified>
</cp:coreProperties>
</file>