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2400"/>
    <a:srgbClr val="663300"/>
    <a:srgbClr val="01B391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98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1455"/>
            </a:lvl1pPr>
            <a:lvl2pPr marL="277145" indent="0" algn="ctr">
              <a:buNone/>
              <a:defRPr sz="1213"/>
            </a:lvl2pPr>
            <a:lvl3pPr marL="554290" indent="0" algn="ctr">
              <a:buNone/>
              <a:defRPr sz="1091"/>
            </a:lvl3pPr>
            <a:lvl4pPr marL="831435" indent="0" algn="ctr">
              <a:buNone/>
              <a:defRPr sz="970"/>
            </a:lvl4pPr>
            <a:lvl5pPr marL="1108580" indent="0" algn="ctr">
              <a:buNone/>
              <a:defRPr sz="970"/>
            </a:lvl5pPr>
            <a:lvl6pPr marL="1385725" indent="0" algn="ctr">
              <a:buNone/>
              <a:defRPr sz="970"/>
            </a:lvl6pPr>
            <a:lvl7pPr marL="1662870" indent="0" algn="ctr">
              <a:buNone/>
              <a:defRPr sz="970"/>
            </a:lvl7pPr>
            <a:lvl8pPr marL="1940015" indent="0" algn="ctr">
              <a:buNone/>
              <a:defRPr sz="970"/>
            </a:lvl8pPr>
            <a:lvl9pPr marL="2217160" indent="0" algn="ctr">
              <a:buNone/>
              <a:defRPr sz="97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1455">
                <a:solidFill>
                  <a:schemeClr val="tx1"/>
                </a:solidFill>
              </a:defRPr>
            </a:lvl1pPr>
            <a:lvl2pPr marL="277145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2pPr>
            <a:lvl3pPr marL="554290" indent="0">
              <a:buNone/>
              <a:defRPr sz="1091">
                <a:solidFill>
                  <a:schemeClr val="tx1">
                    <a:tint val="75000"/>
                  </a:schemeClr>
                </a:solidFill>
              </a:defRPr>
            </a:lvl3pPr>
            <a:lvl4pPr marL="83143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10858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38572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66287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194001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21716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1940"/>
            </a:lvl1pPr>
            <a:lvl2pPr>
              <a:defRPr sz="1697"/>
            </a:lvl2pPr>
            <a:lvl3pPr>
              <a:defRPr sz="1455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1940"/>
            </a:lvl1pPr>
            <a:lvl2pPr marL="277145" indent="0">
              <a:buNone/>
              <a:defRPr sz="1697"/>
            </a:lvl2pPr>
            <a:lvl3pPr marL="554290" indent="0">
              <a:buNone/>
              <a:defRPr sz="1455"/>
            </a:lvl3pPr>
            <a:lvl4pPr marL="831435" indent="0">
              <a:buNone/>
              <a:defRPr sz="1213"/>
            </a:lvl4pPr>
            <a:lvl5pPr marL="1108580" indent="0">
              <a:buNone/>
              <a:defRPr sz="1213"/>
            </a:lvl5pPr>
            <a:lvl6pPr marL="1385725" indent="0">
              <a:buNone/>
              <a:defRPr sz="1213"/>
            </a:lvl6pPr>
            <a:lvl7pPr marL="1662870" indent="0">
              <a:buNone/>
              <a:defRPr sz="1213"/>
            </a:lvl7pPr>
            <a:lvl8pPr marL="1940015" indent="0">
              <a:buNone/>
              <a:defRPr sz="1213"/>
            </a:lvl8pPr>
            <a:lvl9pPr marL="2217160" indent="0">
              <a:buNone/>
              <a:defRPr sz="1213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26450" fontAlgn="auto">
              <a:spcBef>
                <a:spcPts val="0"/>
              </a:spcBef>
              <a:spcAft>
                <a:spcPts val="0"/>
              </a:spcAft>
              <a:defRPr sz="727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325938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651876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977814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303752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38071" indent="-138071" algn="l" defTabSz="553416" rtl="0" fontAlgn="base">
        <a:lnSpc>
          <a:spcPct val="90000"/>
        </a:lnSpc>
        <a:spcBef>
          <a:spcPts val="606"/>
        </a:spcBef>
        <a:spcAft>
          <a:spcPct val="0"/>
        </a:spcAft>
        <a:buFont typeface="Arial" pitchFamily="34" charset="0"/>
        <a:buChar char="•"/>
        <a:defRPr kumimoji="1" sz="1640" kern="1200">
          <a:solidFill>
            <a:schemeClr val="tx1"/>
          </a:solidFill>
          <a:latin typeface="+mn-lt"/>
          <a:ea typeface="+mn-ea"/>
          <a:cs typeface="+mn-cs"/>
        </a:defRPr>
      </a:lvl1pPr>
      <a:lvl2pPr marL="415345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426" kern="1200">
          <a:solidFill>
            <a:schemeClr val="tx1"/>
          </a:solidFill>
          <a:latin typeface="+mn-lt"/>
          <a:ea typeface="+mn-ea"/>
          <a:cs typeface="+mn-cs"/>
        </a:defRPr>
      </a:lvl2pPr>
      <a:lvl3pPr marL="692618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3pPr>
      <a:lvl4pPr marL="969892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4pPr>
      <a:lvl5pPr marL="1246034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5pPr>
      <a:lvl6pPr marL="1524297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443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8588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5732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14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29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43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58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572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287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01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16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682443" y="0"/>
            <a:ext cx="5542827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59395" y="76952"/>
            <a:ext cx="5388923" cy="76216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810320" y="127877"/>
            <a:ext cx="5287074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44" y="5159198"/>
            <a:ext cx="5376474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820505" y="7262937"/>
            <a:ext cx="5236150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666600" y="3556780"/>
            <a:ext cx="5543959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033634" y="2108266"/>
            <a:ext cx="2839313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283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033634" y="3714079"/>
            <a:ext cx="2839313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4033634" y="5416082"/>
            <a:ext cx="2839313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1426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93535" y="716335"/>
            <a:ext cx="4345540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6"/>
            <a:ext cx="10907713" cy="777126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59329" y="247665"/>
            <a:ext cx="1004229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お持ち帰りできます！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99140" y="1509549"/>
            <a:ext cx="910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・　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/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○曜定休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71786" y="2401924"/>
            <a:ext cx="3034531" cy="22256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3529" y="4790911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907678" y="2401924"/>
            <a:ext cx="3034531" cy="22256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99421" y="4741115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156337" y="2401924"/>
            <a:ext cx="3034531" cy="22256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948080" y="4741115"/>
            <a:ext cx="3345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3087" y="6892358"/>
            <a:ext cx="984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お電話によるご注文もお受けしています。　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0000-00-0000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○○○○○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3529" y="6131542"/>
            <a:ext cx="3345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66" y="5299385"/>
            <a:ext cx="3022207" cy="819789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3699421" y="6081746"/>
            <a:ext cx="3345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948080" y="6081746"/>
            <a:ext cx="3345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2350" y="5172634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54" y="5320741"/>
            <a:ext cx="3022207" cy="819789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128242" y="5172634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47" y="5320741"/>
            <a:ext cx="3022207" cy="819789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376901" y="5172634"/>
            <a:ext cx="261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0000</a:t>
            </a:r>
            <a:r>
              <a:rPr lang="ja-JP" altLang="en-US" sz="36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5610127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203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2020-05-08T05:02:19Z</dcterms:modified>
</cp:coreProperties>
</file>